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59" r:id="rId5"/>
    <p:sldId id="263" r:id="rId6"/>
    <p:sldId id="262" r:id="rId7"/>
    <p:sldId id="260" r:id="rId8"/>
    <p:sldId id="261" r:id="rId9"/>
  </p:sldIdLst>
  <p:sldSz cx="12192000" cy="6858000"/>
  <p:notesSz cx="6858000" cy="9144000"/>
  <p:defaultTextStyle>
    <a:defPPr>
      <a:defRPr lang="en-US"/>
    </a:defPPr>
    <a:lvl1pPr algn="l" rtl="0" fontAlgn="base">
      <a:spcBef>
        <a:spcPct val="0"/>
      </a:spcBef>
      <a:spcAft>
        <a:spcPct val="0"/>
      </a:spcAft>
      <a:defRPr sz="4400" b="1" kern="1200">
        <a:solidFill>
          <a:schemeClr val="tx2"/>
        </a:solidFill>
        <a:latin typeface="Helvetica LT Std" pitchFamily="34" charset="0"/>
        <a:ea typeface="+mn-ea"/>
        <a:cs typeface="+mn-cs"/>
      </a:defRPr>
    </a:lvl1pPr>
    <a:lvl2pPr marL="457200" algn="l" rtl="0" fontAlgn="base">
      <a:spcBef>
        <a:spcPct val="0"/>
      </a:spcBef>
      <a:spcAft>
        <a:spcPct val="0"/>
      </a:spcAft>
      <a:defRPr sz="4400" b="1" kern="1200">
        <a:solidFill>
          <a:schemeClr val="tx2"/>
        </a:solidFill>
        <a:latin typeface="Helvetica LT Std" pitchFamily="34" charset="0"/>
        <a:ea typeface="+mn-ea"/>
        <a:cs typeface="+mn-cs"/>
      </a:defRPr>
    </a:lvl2pPr>
    <a:lvl3pPr marL="914400" algn="l" rtl="0" fontAlgn="base">
      <a:spcBef>
        <a:spcPct val="0"/>
      </a:spcBef>
      <a:spcAft>
        <a:spcPct val="0"/>
      </a:spcAft>
      <a:defRPr sz="4400" b="1" kern="1200">
        <a:solidFill>
          <a:schemeClr val="tx2"/>
        </a:solidFill>
        <a:latin typeface="Helvetica LT Std" pitchFamily="34" charset="0"/>
        <a:ea typeface="+mn-ea"/>
        <a:cs typeface="+mn-cs"/>
      </a:defRPr>
    </a:lvl3pPr>
    <a:lvl4pPr marL="1371600" algn="l" rtl="0" fontAlgn="base">
      <a:spcBef>
        <a:spcPct val="0"/>
      </a:spcBef>
      <a:spcAft>
        <a:spcPct val="0"/>
      </a:spcAft>
      <a:defRPr sz="4400" b="1" kern="1200">
        <a:solidFill>
          <a:schemeClr val="tx2"/>
        </a:solidFill>
        <a:latin typeface="Helvetica LT Std" pitchFamily="34" charset="0"/>
        <a:ea typeface="+mn-ea"/>
        <a:cs typeface="+mn-cs"/>
      </a:defRPr>
    </a:lvl4pPr>
    <a:lvl5pPr marL="1828800" algn="l" rtl="0" fontAlgn="base">
      <a:spcBef>
        <a:spcPct val="0"/>
      </a:spcBef>
      <a:spcAft>
        <a:spcPct val="0"/>
      </a:spcAft>
      <a:defRPr sz="4400" b="1" kern="1200">
        <a:solidFill>
          <a:schemeClr val="tx2"/>
        </a:solidFill>
        <a:latin typeface="Helvetica LT Std" pitchFamily="34" charset="0"/>
        <a:ea typeface="+mn-ea"/>
        <a:cs typeface="+mn-cs"/>
      </a:defRPr>
    </a:lvl5pPr>
    <a:lvl6pPr marL="2286000" algn="l" defTabSz="914400" rtl="0" eaLnBrk="1" latinLnBrk="0" hangingPunct="1">
      <a:defRPr sz="4400" b="1" kern="1200">
        <a:solidFill>
          <a:schemeClr val="tx2"/>
        </a:solidFill>
        <a:latin typeface="Helvetica LT Std" pitchFamily="34" charset="0"/>
        <a:ea typeface="+mn-ea"/>
        <a:cs typeface="+mn-cs"/>
      </a:defRPr>
    </a:lvl6pPr>
    <a:lvl7pPr marL="2743200" algn="l" defTabSz="914400" rtl="0" eaLnBrk="1" latinLnBrk="0" hangingPunct="1">
      <a:defRPr sz="4400" b="1" kern="1200">
        <a:solidFill>
          <a:schemeClr val="tx2"/>
        </a:solidFill>
        <a:latin typeface="Helvetica LT Std" pitchFamily="34" charset="0"/>
        <a:ea typeface="+mn-ea"/>
        <a:cs typeface="+mn-cs"/>
      </a:defRPr>
    </a:lvl7pPr>
    <a:lvl8pPr marL="3200400" algn="l" defTabSz="914400" rtl="0" eaLnBrk="1" latinLnBrk="0" hangingPunct="1">
      <a:defRPr sz="4400" b="1" kern="1200">
        <a:solidFill>
          <a:schemeClr val="tx2"/>
        </a:solidFill>
        <a:latin typeface="Helvetica LT Std" pitchFamily="34" charset="0"/>
        <a:ea typeface="+mn-ea"/>
        <a:cs typeface="+mn-cs"/>
      </a:defRPr>
    </a:lvl8pPr>
    <a:lvl9pPr marL="3657600" algn="l" defTabSz="914400" rtl="0" eaLnBrk="1" latinLnBrk="0" hangingPunct="1">
      <a:defRPr sz="4400" b="1" kern="1200">
        <a:solidFill>
          <a:schemeClr val="tx2"/>
        </a:solidFill>
        <a:latin typeface="Helvetica LT Std" pitchFamily="34" charset="0"/>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E32"/>
    <a:srgbClr val="17528C"/>
    <a:srgbClr val="005799"/>
    <a:srgbClr val="F3BA67"/>
    <a:srgbClr val="EC9412"/>
    <a:srgbClr val="D67B19"/>
    <a:srgbClr val="DAF0FC"/>
    <a:srgbClr val="B5E1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D7F95C-9FD1-7270-6EE1-E08D9E143C85}" v="2" dt="2022-06-22T04:33:44.886"/>
    <p1510:client id="{6AA1FB8D-6564-4DE1-99EF-3296A6A5F0DF}" v="10" dt="2022-06-20T13:40:50.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6" d="100"/>
          <a:sy n="136" d="100"/>
        </p:scale>
        <p:origin x="3444" y="120"/>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AE88E-20F7-490E-9A08-E498CC1A110E}" type="datetimeFigureOut">
              <a:rPr lang="sv-SE" smtClean="0"/>
              <a:t>2022-08-24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C526E4-C196-410C-B24C-12800FD057AF}" type="slidenum">
              <a:rPr lang="sv-SE" smtClean="0"/>
              <a:t>‹#›</a:t>
            </a:fld>
            <a:endParaRPr lang="sv-SE"/>
          </a:p>
        </p:txBody>
      </p:sp>
    </p:spTree>
    <p:extLst>
      <p:ext uri="{BB962C8B-B14F-4D97-AF65-F5344CB8AC3E}">
        <p14:creationId xmlns:p14="http://schemas.microsoft.com/office/powerpoint/2010/main" val="1403571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4C526E4-C196-410C-B24C-12800FD057AF}" type="slidenum">
              <a:rPr lang="sv-SE" smtClean="0"/>
              <a:t>1</a:t>
            </a:fld>
            <a:endParaRPr lang="sv-SE"/>
          </a:p>
        </p:txBody>
      </p:sp>
    </p:spTree>
    <p:extLst>
      <p:ext uri="{BB962C8B-B14F-4D97-AF65-F5344CB8AC3E}">
        <p14:creationId xmlns:p14="http://schemas.microsoft.com/office/powerpoint/2010/main" val="13946476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bild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E55FF2C-897D-C249-BD79-C8984252B7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 y="0"/>
            <a:ext cx="12193472" cy="6858000"/>
          </a:xfrm>
          <a:prstGeom prst="rect">
            <a:avLst/>
          </a:prstGeom>
        </p:spPr>
      </p:pic>
      <p:sp>
        <p:nvSpPr>
          <p:cNvPr id="23" name="Platshållare för text 22">
            <a:extLst>
              <a:ext uri="{FF2B5EF4-FFF2-40B4-BE49-F238E27FC236}">
                <a16:creationId xmlns:a16="http://schemas.microsoft.com/office/drawing/2014/main" id="{3C032686-6EA9-6341-B195-E2F46CD2E0FD}"/>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a:solidFill>
                  <a:schemeClr val="bg1"/>
                </a:solidFill>
                <a:latin typeface="Helvetica LT Std" pitchFamily="2" charset="0"/>
              </a:rPr>
              <a:t>TITELRUBRIK</a:t>
            </a:r>
            <a:br>
              <a:rPr lang="sv-SE" sz="2800" b="0" kern="0" spc="100" baseline="0">
                <a:solidFill>
                  <a:schemeClr val="bg1"/>
                </a:solidFill>
                <a:latin typeface="Helvetica LT Std" pitchFamily="2" charset="0"/>
              </a:rPr>
            </a:br>
            <a:r>
              <a:rPr lang="sv-SE" sz="2800" b="0" kern="0" spc="100" baseline="0">
                <a:solidFill>
                  <a:schemeClr val="bg1"/>
                </a:solidFill>
                <a:latin typeface="Helvetica LT Std" pitchFamily="2" charset="0"/>
              </a:rPr>
              <a:t>PRESENTATION</a:t>
            </a:r>
            <a:endParaRPr lang="sv-SE"/>
          </a:p>
        </p:txBody>
      </p:sp>
      <p:sp>
        <p:nvSpPr>
          <p:cNvPr id="28" name="Platshållare för text 27">
            <a:extLst>
              <a:ext uri="{FF2B5EF4-FFF2-40B4-BE49-F238E27FC236}">
                <a16:creationId xmlns:a16="http://schemas.microsoft.com/office/drawing/2014/main" id="{A01D82A8-D807-1141-A312-AE3604ED6092}"/>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Namn Efternamn, titel, plats</a:t>
            </a:r>
            <a:br>
              <a:rPr lang="sv-SE"/>
            </a:br>
            <a:r>
              <a:rPr lang="sv-SE"/>
              <a:t>2022-01-01</a:t>
            </a:r>
          </a:p>
        </p:txBody>
      </p:sp>
      <p:sp>
        <p:nvSpPr>
          <p:cNvPr id="30" name="Platshållare för text 27">
            <a:extLst>
              <a:ext uri="{FF2B5EF4-FFF2-40B4-BE49-F238E27FC236}">
                <a16:creationId xmlns:a16="http://schemas.microsoft.com/office/drawing/2014/main" id="{955E2CBA-024C-9C46-9C5C-7320867069D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LULEÅ KOMMUN</a:t>
            </a:r>
          </a:p>
        </p:txBody>
      </p:sp>
    </p:spTree>
    <p:extLst>
      <p:ext uri="{BB962C8B-B14F-4D97-AF65-F5344CB8AC3E}">
        <p14:creationId xmlns:p14="http://schemas.microsoft.com/office/powerpoint/2010/main" val="22768488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rt grafisk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C1F20A27-0545-8A44-85A8-ABB66A2B1D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Platshållare för text 22">
            <a:extLst>
              <a:ext uri="{FF2B5EF4-FFF2-40B4-BE49-F238E27FC236}">
                <a16:creationId xmlns:a16="http://schemas.microsoft.com/office/drawing/2014/main" id="{17154852-278A-784E-AA51-301066815E4E}"/>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a:solidFill>
                  <a:schemeClr val="bg1"/>
                </a:solidFill>
                <a:latin typeface="Helvetica LT Std" pitchFamily="2" charset="0"/>
              </a:rPr>
              <a:t>TITELRUBRIK</a:t>
            </a:r>
            <a:br>
              <a:rPr lang="sv-SE" sz="2800" b="0" kern="0" spc="100" baseline="0">
                <a:solidFill>
                  <a:schemeClr val="bg1"/>
                </a:solidFill>
                <a:latin typeface="Helvetica LT Std" pitchFamily="2" charset="0"/>
              </a:rPr>
            </a:br>
            <a:r>
              <a:rPr lang="sv-SE" sz="2800" b="0" kern="0" spc="100" baseline="0">
                <a:solidFill>
                  <a:schemeClr val="bg1"/>
                </a:solidFill>
                <a:latin typeface="Helvetica LT Std" pitchFamily="2" charset="0"/>
              </a:rPr>
              <a:t>PRESENTATION</a:t>
            </a:r>
            <a:endParaRPr lang="sv-SE"/>
          </a:p>
        </p:txBody>
      </p:sp>
      <p:sp>
        <p:nvSpPr>
          <p:cNvPr id="25" name="Platshållare för text 27">
            <a:extLst>
              <a:ext uri="{FF2B5EF4-FFF2-40B4-BE49-F238E27FC236}">
                <a16:creationId xmlns:a16="http://schemas.microsoft.com/office/drawing/2014/main" id="{EAC7F707-A454-9245-864A-8EF35FC9E82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LULEÅ KOMMUN</a:t>
            </a:r>
          </a:p>
        </p:txBody>
      </p:sp>
      <p:sp>
        <p:nvSpPr>
          <p:cNvPr id="26" name="Platshållare för text 27">
            <a:extLst>
              <a:ext uri="{FF2B5EF4-FFF2-40B4-BE49-F238E27FC236}">
                <a16:creationId xmlns:a16="http://schemas.microsoft.com/office/drawing/2014/main" id="{7E0FD4A7-71A8-D641-85B4-DB57BA89F1C2}"/>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Namn Efternamn, titel, plats</a:t>
            </a:r>
            <a:br>
              <a:rPr lang="sv-SE"/>
            </a:br>
            <a:r>
              <a:rPr lang="sv-SE"/>
              <a:t>2022-01-01</a:t>
            </a:r>
          </a:p>
        </p:txBody>
      </p:sp>
    </p:spTree>
    <p:extLst>
      <p:ext uri="{BB962C8B-B14F-4D97-AF65-F5344CB8AC3E}">
        <p14:creationId xmlns:p14="http://schemas.microsoft.com/office/powerpoint/2010/main" val="951505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 bild orange">
    <p:spTree>
      <p:nvGrpSpPr>
        <p:cNvPr id="1" name=""/>
        <p:cNvGrpSpPr/>
        <p:nvPr/>
      </p:nvGrpSpPr>
      <p:grpSpPr>
        <a:xfrm>
          <a:off x="0" y="0"/>
          <a:ext cx="0" cy="0"/>
          <a:chOff x="0" y="0"/>
          <a:chExt cx="0" cy="0"/>
        </a:xfrm>
      </p:grpSpPr>
      <p:sp>
        <p:nvSpPr>
          <p:cNvPr id="22" name="Platshållare för text 22">
            <a:extLst>
              <a:ext uri="{FF2B5EF4-FFF2-40B4-BE49-F238E27FC236}">
                <a16:creationId xmlns:a16="http://schemas.microsoft.com/office/drawing/2014/main" id="{1E79520C-F718-6944-8016-1C6960FAB582}"/>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a:solidFill>
                  <a:schemeClr val="bg1"/>
                </a:solidFill>
                <a:latin typeface="Helvetica LT Std" pitchFamily="2" charset="0"/>
              </a:rPr>
              <a:t>TITELRUBRIK</a:t>
            </a:r>
            <a:br>
              <a:rPr lang="sv-SE" sz="2800" b="0" kern="0" spc="100" baseline="0">
                <a:solidFill>
                  <a:schemeClr val="bg1"/>
                </a:solidFill>
                <a:latin typeface="Helvetica LT Std" pitchFamily="2" charset="0"/>
              </a:rPr>
            </a:br>
            <a:r>
              <a:rPr lang="sv-SE" sz="2800" b="0" kern="0" spc="100" baseline="0">
                <a:solidFill>
                  <a:schemeClr val="bg1"/>
                </a:solidFill>
                <a:latin typeface="Helvetica LT Std" pitchFamily="2" charset="0"/>
              </a:rPr>
              <a:t>PRESENTATION</a:t>
            </a:r>
            <a:endParaRPr lang="sv-SE"/>
          </a:p>
        </p:txBody>
      </p:sp>
      <p:sp>
        <p:nvSpPr>
          <p:cNvPr id="23" name="Platshållare för text 27">
            <a:extLst>
              <a:ext uri="{FF2B5EF4-FFF2-40B4-BE49-F238E27FC236}">
                <a16:creationId xmlns:a16="http://schemas.microsoft.com/office/drawing/2014/main" id="{89A52C1B-8977-2A45-A925-6B5CD53BFA1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LULEÅ KOMMUN</a:t>
            </a:r>
          </a:p>
        </p:txBody>
      </p:sp>
      <p:sp>
        <p:nvSpPr>
          <p:cNvPr id="24" name="Platshållare för text 27">
            <a:extLst>
              <a:ext uri="{FF2B5EF4-FFF2-40B4-BE49-F238E27FC236}">
                <a16:creationId xmlns:a16="http://schemas.microsoft.com/office/drawing/2014/main" id="{DA0C0B3A-3DF4-D843-B58B-935B82130459}"/>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Namn Efternamn, titel, plats</a:t>
            </a:r>
            <a:br>
              <a:rPr lang="sv-SE"/>
            </a:br>
            <a:r>
              <a:rPr lang="sv-SE"/>
              <a:t>2022-01-01</a:t>
            </a:r>
          </a:p>
        </p:txBody>
      </p:sp>
      <p:pic>
        <p:nvPicPr>
          <p:cNvPr id="8" name="Bildobjekt 7">
            <a:extLst>
              <a:ext uri="{FF2B5EF4-FFF2-40B4-BE49-F238E27FC236}">
                <a16:creationId xmlns:a16="http://schemas.microsoft.com/office/drawing/2014/main" id="{0FE81B6B-4849-944B-AE9B-A4D07FABA4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14"/>
            <a:ext cx="12192000" cy="6857172"/>
          </a:xfrm>
          <a:prstGeom prst="rect">
            <a:avLst/>
          </a:prstGeom>
        </p:spPr>
      </p:pic>
    </p:spTree>
    <p:extLst>
      <p:ext uri="{BB962C8B-B14F-4D97-AF65-F5344CB8AC3E}">
        <p14:creationId xmlns:p14="http://schemas.microsoft.com/office/powerpoint/2010/main" val="379260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 grafisk orange">
    <p:spTree>
      <p:nvGrpSpPr>
        <p:cNvPr id="1" name=""/>
        <p:cNvGrpSpPr/>
        <p:nvPr/>
      </p:nvGrpSpPr>
      <p:grpSpPr>
        <a:xfrm>
          <a:off x="0" y="0"/>
          <a:ext cx="0" cy="0"/>
          <a:chOff x="0" y="0"/>
          <a:chExt cx="0" cy="0"/>
        </a:xfrm>
      </p:grpSpPr>
      <p:sp>
        <p:nvSpPr>
          <p:cNvPr id="18" name="Platshållare för text 22">
            <a:extLst>
              <a:ext uri="{FF2B5EF4-FFF2-40B4-BE49-F238E27FC236}">
                <a16:creationId xmlns:a16="http://schemas.microsoft.com/office/drawing/2014/main" id="{4C70EEE3-75CA-3A41-9DEF-B5BCE10713A4}"/>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a:solidFill>
                  <a:schemeClr val="bg1"/>
                </a:solidFill>
                <a:latin typeface="Helvetica LT Std" pitchFamily="2" charset="0"/>
              </a:rPr>
              <a:t>TITELRUBRIK</a:t>
            </a:r>
            <a:br>
              <a:rPr lang="sv-SE" sz="2800" b="0" kern="0" spc="100" baseline="0">
                <a:solidFill>
                  <a:schemeClr val="bg1"/>
                </a:solidFill>
                <a:latin typeface="Helvetica LT Std" pitchFamily="2" charset="0"/>
              </a:rPr>
            </a:br>
            <a:r>
              <a:rPr lang="sv-SE" sz="2800" b="0" kern="0" spc="100" baseline="0">
                <a:solidFill>
                  <a:schemeClr val="bg1"/>
                </a:solidFill>
                <a:latin typeface="Helvetica LT Std" pitchFamily="2" charset="0"/>
              </a:rPr>
              <a:t>PRESENTATION</a:t>
            </a:r>
            <a:endParaRPr lang="sv-SE"/>
          </a:p>
        </p:txBody>
      </p:sp>
      <p:sp>
        <p:nvSpPr>
          <p:cNvPr id="19" name="Platshållare för text 27">
            <a:extLst>
              <a:ext uri="{FF2B5EF4-FFF2-40B4-BE49-F238E27FC236}">
                <a16:creationId xmlns:a16="http://schemas.microsoft.com/office/drawing/2014/main" id="{AA016CF0-2F2E-384A-8B62-29209E8EA905}"/>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LULEÅ KOMMUN</a:t>
            </a:r>
          </a:p>
        </p:txBody>
      </p:sp>
      <p:sp>
        <p:nvSpPr>
          <p:cNvPr id="20" name="Platshållare för text 27">
            <a:extLst>
              <a:ext uri="{FF2B5EF4-FFF2-40B4-BE49-F238E27FC236}">
                <a16:creationId xmlns:a16="http://schemas.microsoft.com/office/drawing/2014/main" id="{4CB887C8-5A86-784F-B121-E98789AE4C45}"/>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a:t>Namn Efternamn, titel, plats</a:t>
            </a:r>
            <a:br>
              <a:rPr lang="sv-SE"/>
            </a:br>
            <a:r>
              <a:rPr lang="sv-SE"/>
              <a:t>2022-01-01</a:t>
            </a:r>
          </a:p>
        </p:txBody>
      </p:sp>
      <p:pic>
        <p:nvPicPr>
          <p:cNvPr id="3" name="Bildobjekt 2">
            <a:extLst>
              <a:ext uri="{FF2B5EF4-FFF2-40B4-BE49-F238E27FC236}">
                <a16:creationId xmlns:a16="http://schemas.microsoft.com/office/drawing/2014/main" id="{D19B576A-B47F-3F4E-9736-E2CDC4D533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6443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älkommen agenda mönster blå">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5232EDC-CF14-F343-BAEA-6E9E6ED6E2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2" name="Platshållare för text 30">
            <a:extLst>
              <a:ext uri="{FF2B5EF4-FFF2-40B4-BE49-F238E27FC236}">
                <a16:creationId xmlns:a16="http://schemas.microsoft.com/office/drawing/2014/main" id="{78A48A62-8B9E-7A44-8DD2-A363DE6F228A}"/>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bg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a:t>Platshållare för ämne eller program</a:t>
            </a:r>
          </a:p>
        </p:txBody>
      </p:sp>
      <p:sp>
        <p:nvSpPr>
          <p:cNvPr id="29" name="Platshållare för text 28">
            <a:extLst>
              <a:ext uri="{FF2B5EF4-FFF2-40B4-BE49-F238E27FC236}">
                <a16:creationId xmlns:a16="http://schemas.microsoft.com/office/drawing/2014/main" id="{FFC6F8E0-3FED-4C4C-A1C0-4C87A9EEF8C5}"/>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bg1"/>
                </a:solidFill>
              </a:defRPr>
            </a:lvl1pPr>
          </a:lstStyle>
          <a:p>
            <a:pPr lvl="0"/>
            <a:r>
              <a:rPr lang="sv-SE"/>
              <a:t>Välkommen</a:t>
            </a:r>
            <a:br>
              <a:rPr lang="sv-SE"/>
            </a:br>
            <a:r>
              <a:rPr lang="sv-SE"/>
              <a:t>Agenda</a:t>
            </a:r>
          </a:p>
        </p:txBody>
      </p:sp>
    </p:spTree>
    <p:extLst>
      <p:ext uri="{BB962C8B-B14F-4D97-AF65-F5344CB8AC3E}">
        <p14:creationId xmlns:p14="http://schemas.microsoft.com/office/powerpoint/2010/main" val="7354728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älkommen agenda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9CF5FB9-B376-614E-BD3A-1111118CC6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Platshållare för text 28">
            <a:extLst>
              <a:ext uri="{FF2B5EF4-FFF2-40B4-BE49-F238E27FC236}">
                <a16:creationId xmlns:a16="http://schemas.microsoft.com/office/drawing/2014/main" id="{054A8954-F4E1-6F4D-8EB3-5580668DD628}"/>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a:t>Välkommen</a:t>
            </a:r>
            <a:br>
              <a:rPr lang="sv-SE"/>
            </a:br>
            <a:r>
              <a:rPr lang="sv-SE"/>
              <a:t>Agenda</a:t>
            </a:r>
          </a:p>
        </p:txBody>
      </p:sp>
      <p:sp>
        <p:nvSpPr>
          <p:cNvPr id="10" name="Platshållare för text 30">
            <a:extLst>
              <a:ext uri="{FF2B5EF4-FFF2-40B4-BE49-F238E27FC236}">
                <a16:creationId xmlns:a16="http://schemas.microsoft.com/office/drawing/2014/main" id="{7ABFE80F-BEE6-7E49-BDE7-B90193484472}"/>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a:t>Platshållare för ämne eller program</a:t>
            </a:r>
          </a:p>
        </p:txBody>
      </p:sp>
    </p:spTree>
    <p:extLst>
      <p:ext uri="{BB962C8B-B14F-4D97-AF65-F5344CB8AC3E}">
        <p14:creationId xmlns:p14="http://schemas.microsoft.com/office/powerpoint/2010/main" val="387740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älkommen agenda mönsterdel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69B93AA-7DB7-114B-B401-DB50F07456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ubrik 1">
            <a:extLst>
              <a:ext uri="{FF2B5EF4-FFF2-40B4-BE49-F238E27FC236}">
                <a16:creationId xmlns:a16="http://schemas.microsoft.com/office/drawing/2014/main" id="{0923E159-0813-004F-8EC3-5D946AE68989}"/>
              </a:ext>
            </a:extLst>
          </p:cNvPr>
          <p:cNvSpPr txBox="1">
            <a:spLocks/>
          </p:cNvSpPr>
          <p:nvPr userDrawn="1"/>
        </p:nvSpPr>
        <p:spPr bwMode="auto">
          <a:xfrm>
            <a:off x="1045067" y="5229200"/>
            <a:ext cx="6264696"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a:lstStyle>
          <a:p>
            <a:pPr>
              <a:lnSpc>
                <a:spcPts val="1880"/>
              </a:lnSpc>
            </a:pPr>
            <a:r>
              <a:rPr lang="sv-SE" sz="1200" b="0" kern="0" baseline="0">
                <a:solidFill>
                  <a:schemeClr val="bg1"/>
                </a:solidFill>
                <a:latin typeface="Helvetica LT Std" pitchFamily="2" charset="0"/>
              </a:rPr>
              <a:t>Kontakt</a:t>
            </a:r>
            <a:br>
              <a:rPr lang="sv-SE" sz="1200" b="0" kern="0" baseline="0">
                <a:solidFill>
                  <a:schemeClr val="bg1"/>
                </a:solidFill>
                <a:latin typeface="Helvetica LT Std" pitchFamily="2" charset="0"/>
              </a:rPr>
            </a:br>
            <a:r>
              <a:rPr lang="sv-SE" sz="1200" b="0" kern="0" baseline="0">
                <a:solidFill>
                  <a:schemeClr val="bg1"/>
                </a:solidFill>
                <a:latin typeface="Helvetica LT Std" pitchFamily="2" charset="0"/>
              </a:rPr>
              <a:t>Namn Efternamn, titel </a:t>
            </a:r>
          </a:p>
          <a:p>
            <a:pPr>
              <a:lnSpc>
                <a:spcPts val="1880"/>
              </a:lnSpc>
            </a:pPr>
            <a:r>
              <a:rPr lang="sv-SE" sz="1200" b="0" kern="0" baseline="0">
                <a:solidFill>
                  <a:schemeClr val="bg1"/>
                </a:solidFill>
                <a:latin typeface="Helvetica LT Std" pitchFamily="2" charset="0"/>
              </a:rPr>
              <a:t>Förvaltning</a:t>
            </a:r>
          </a:p>
        </p:txBody>
      </p:sp>
      <p:sp>
        <p:nvSpPr>
          <p:cNvPr id="7" name="Platshållare för text 28">
            <a:extLst>
              <a:ext uri="{FF2B5EF4-FFF2-40B4-BE49-F238E27FC236}">
                <a16:creationId xmlns:a16="http://schemas.microsoft.com/office/drawing/2014/main" id="{020B72A5-802E-2A40-9DDF-AAE76D2A4F63}"/>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defRPr>
            </a:lvl1pPr>
          </a:lstStyle>
          <a:p>
            <a:pPr lvl="0"/>
            <a:r>
              <a:rPr lang="sv-SE"/>
              <a:t>Välkommen</a:t>
            </a:r>
            <a:br>
              <a:rPr lang="sv-SE"/>
            </a:br>
            <a:r>
              <a:rPr lang="sv-SE"/>
              <a:t>Agenda</a:t>
            </a:r>
          </a:p>
        </p:txBody>
      </p:sp>
      <p:sp>
        <p:nvSpPr>
          <p:cNvPr id="9" name="Platshållare för text 30">
            <a:extLst>
              <a:ext uri="{FF2B5EF4-FFF2-40B4-BE49-F238E27FC236}">
                <a16:creationId xmlns:a16="http://schemas.microsoft.com/office/drawing/2014/main" id="{A01D04E6-09BC-DB43-8F43-6F001968E93B}"/>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a:t>Platshållare för ämne eller program</a:t>
            </a:r>
          </a:p>
        </p:txBody>
      </p:sp>
    </p:spTree>
    <p:extLst>
      <p:ext uri="{BB962C8B-B14F-4D97-AF65-F5344CB8AC3E}">
        <p14:creationId xmlns:p14="http://schemas.microsoft.com/office/powerpoint/2010/main" val="2748245656"/>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kommen agenda mönsterdel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60D1132-14B8-A241-95E5-A29682DB8D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9" name="Platshållare för text 28">
            <a:extLst>
              <a:ext uri="{FF2B5EF4-FFF2-40B4-BE49-F238E27FC236}">
                <a16:creationId xmlns:a16="http://schemas.microsoft.com/office/drawing/2014/main" id="{FFC6F8E0-3FED-4C4C-A1C0-4C87A9EEF8C5}"/>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defRPr>
            </a:lvl1pPr>
          </a:lstStyle>
          <a:p>
            <a:pPr lvl="0"/>
            <a:r>
              <a:rPr lang="sv-SE"/>
              <a:t>Välkommen</a:t>
            </a:r>
            <a:br>
              <a:rPr lang="sv-SE"/>
            </a:br>
            <a:r>
              <a:rPr lang="sv-SE"/>
              <a:t>Agenda</a:t>
            </a:r>
          </a:p>
        </p:txBody>
      </p:sp>
      <p:sp>
        <p:nvSpPr>
          <p:cNvPr id="9" name="Platshållare för text 30">
            <a:extLst>
              <a:ext uri="{FF2B5EF4-FFF2-40B4-BE49-F238E27FC236}">
                <a16:creationId xmlns:a16="http://schemas.microsoft.com/office/drawing/2014/main" id="{5272E7B3-294D-A04C-8069-7CC5A0DEFF26}"/>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a:t>Platshållare för ämne eller program</a:t>
            </a:r>
          </a:p>
        </p:txBody>
      </p:sp>
    </p:spTree>
    <p:extLst>
      <p:ext uri="{BB962C8B-B14F-4D97-AF65-F5344CB8AC3E}">
        <p14:creationId xmlns:p14="http://schemas.microsoft.com/office/powerpoint/2010/main" val="28796594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tat rubrik mönster is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67CCEEA6-EF7A-2340-BF35-520F0E2715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latshållare för text 28">
            <a:extLst>
              <a:ext uri="{FF2B5EF4-FFF2-40B4-BE49-F238E27FC236}">
                <a16:creationId xmlns:a16="http://schemas.microsoft.com/office/drawing/2014/main" id="{68E3B4F3-6DEB-784E-B5FA-9ACC8A59434E}"/>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a:t>”Plats för citat</a:t>
            </a:r>
            <a:br>
              <a:rPr lang="sv-SE"/>
            </a:br>
            <a:r>
              <a:rPr lang="sv-SE"/>
              <a:t>eller rubrik”</a:t>
            </a:r>
          </a:p>
        </p:txBody>
      </p:sp>
      <p:sp>
        <p:nvSpPr>
          <p:cNvPr id="12" name="Platshållare för text 30">
            <a:extLst>
              <a:ext uri="{FF2B5EF4-FFF2-40B4-BE49-F238E27FC236}">
                <a16:creationId xmlns:a16="http://schemas.microsoft.com/office/drawing/2014/main" id="{A1880A58-C2CF-304A-9EBE-90787FFF9D6E}"/>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a:t>Namn eller ämne</a:t>
            </a:r>
          </a:p>
        </p:txBody>
      </p:sp>
    </p:spTree>
    <p:extLst>
      <p:ext uri="{BB962C8B-B14F-4D97-AF65-F5344CB8AC3E}">
        <p14:creationId xmlns:p14="http://schemas.microsoft.com/office/powerpoint/2010/main" val="990976125"/>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tat rubrik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FA397D6-0FA9-6F47-AA2A-06995494CD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latshållare för text 28">
            <a:extLst>
              <a:ext uri="{FF2B5EF4-FFF2-40B4-BE49-F238E27FC236}">
                <a16:creationId xmlns:a16="http://schemas.microsoft.com/office/drawing/2014/main" id="{68E3B4F3-6DEB-784E-B5FA-9ACC8A59434E}"/>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a:t>”Plats för citat</a:t>
            </a:r>
            <a:br>
              <a:rPr lang="sv-SE"/>
            </a:br>
            <a:r>
              <a:rPr lang="sv-SE"/>
              <a:t>eller rubrik”</a:t>
            </a:r>
          </a:p>
        </p:txBody>
      </p:sp>
      <p:sp>
        <p:nvSpPr>
          <p:cNvPr id="12" name="Platshållare för text 30">
            <a:extLst>
              <a:ext uri="{FF2B5EF4-FFF2-40B4-BE49-F238E27FC236}">
                <a16:creationId xmlns:a16="http://schemas.microsoft.com/office/drawing/2014/main" id="{A1880A58-C2CF-304A-9EBE-90787FFF9D6E}"/>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a:t>Namn eller ämne</a:t>
            </a:r>
          </a:p>
        </p:txBody>
      </p:sp>
    </p:spTree>
    <p:extLst>
      <p:ext uri="{BB962C8B-B14F-4D97-AF65-F5344CB8AC3E}">
        <p14:creationId xmlns:p14="http://schemas.microsoft.com/office/powerpoint/2010/main" val="3806951223"/>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tat rubrik mönsterdel i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413D664-FC65-084A-A61B-46BF5ECCE8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8">
            <a:extLst>
              <a:ext uri="{FF2B5EF4-FFF2-40B4-BE49-F238E27FC236}">
                <a16:creationId xmlns:a16="http://schemas.microsoft.com/office/drawing/2014/main" id="{EE0CBCFA-F08F-AF48-98EA-F6E338D14BC8}"/>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a:t>”Plats för citat</a:t>
            </a:r>
            <a:br>
              <a:rPr lang="sv-SE"/>
            </a:br>
            <a:r>
              <a:rPr lang="sv-SE"/>
              <a:t>eller rubrik”</a:t>
            </a:r>
          </a:p>
        </p:txBody>
      </p:sp>
      <p:sp>
        <p:nvSpPr>
          <p:cNvPr id="6" name="Platshållare för text 30">
            <a:extLst>
              <a:ext uri="{FF2B5EF4-FFF2-40B4-BE49-F238E27FC236}">
                <a16:creationId xmlns:a16="http://schemas.microsoft.com/office/drawing/2014/main" id="{448DE280-3063-4A41-BBB5-1919FF0FF77D}"/>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a:t>Namn eller ämne</a:t>
            </a:r>
          </a:p>
        </p:txBody>
      </p:sp>
    </p:spTree>
    <p:extLst>
      <p:ext uri="{BB962C8B-B14F-4D97-AF65-F5344CB8AC3E}">
        <p14:creationId xmlns:p14="http://schemas.microsoft.com/office/powerpoint/2010/main" val="8737450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mönster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76B25F2-964C-B640-909E-0FB999B1E0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Platshållare för text 13">
            <a:extLst>
              <a:ext uri="{FF2B5EF4-FFF2-40B4-BE49-F238E27FC236}">
                <a16:creationId xmlns:a16="http://schemas.microsoft.com/office/drawing/2014/main" id="{9F1799FF-16DD-DC4E-89E2-18474DA751B2}"/>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10" name="Platshållare för text 15">
            <a:extLst>
              <a:ext uri="{FF2B5EF4-FFF2-40B4-BE49-F238E27FC236}">
                <a16:creationId xmlns:a16="http://schemas.microsoft.com/office/drawing/2014/main" id="{6E805EC3-B17D-AB4F-B1C6-BB10DFC6AC77}"/>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a:solidFill>
                  <a:schemeClr val="tx2"/>
                </a:solidFill>
                <a:effectLst/>
                <a:latin typeface="Helvetica LT Std" pitchFamily="2" charset="0"/>
                <a:ea typeface="+mj-ea"/>
                <a:cs typeface="+mj-cs"/>
              </a:rPr>
              <a:t>Ne </a:t>
            </a:r>
            <a:r>
              <a:rPr lang="sv-SE" sz="2200" b="0" i="0" kern="1200" baseline="0" err="1">
                <a:solidFill>
                  <a:schemeClr val="tx2"/>
                </a:solidFill>
                <a:effectLst/>
                <a:latin typeface="Helvetica LT Std" pitchFamily="2" charset="0"/>
                <a:ea typeface="+mj-ea"/>
                <a:cs typeface="+mj-cs"/>
              </a:rPr>
              <a:t>net</a:t>
            </a:r>
            <a:r>
              <a:rPr lang="sv-SE" sz="2200" b="0" i="0" kern="1200" baseline="0">
                <a:solidFill>
                  <a:schemeClr val="tx2"/>
                </a:solidFill>
                <a:effectLst/>
                <a:latin typeface="Helvetica LT Std" pitchFamily="2" charset="0"/>
                <a:ea typeface="+mj-ea"/>
                <a:cs typeface="+mj-cs"/>
              </a:rPr>
              <a:t> ut </a:t>
            </a:r>
            <a:r>
              <a:rPr lang="sv-SE" sz="2200" b="0" i="0" kern="1200" baseline="0" err="1">
                <a:solidFill>
                  <a:schemeClr val="tx2"/>
                </a:solidFill>
                <a:effectLst/>
                <a:latin typeface="Helvetica LT Std" pitchFamily="2" charset="0"/>
                <a:ea typeface="+mj-ea"/>
                <a:cs typeface="+mj-cs"/>
              </a:rPr>
              <a:t>ipsam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estiure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sediamus</a:t>
            </a:r>
            <a:r>
              <a:rPr lang="sv-SE" sz="2200" b="0" i="0" kern="1200" baseline="0">
                <a:solidFill>
                  <a:schemeClr val="tx2"/>
                </a:solidFill>
                <a:effectLst/>
                <a:latin typeface="Helvetica LT Std" pitchFamily="2" charset="0"/>
                <a:ea typeface="+mj-ea"/>
                <a:cs typeface="+mj-cs"/>
              </a:rPr>
              <a:t> del et </a:t>
            </a:r>
            <a:r>
              <a:rPr lang="sv-SE" sz="2200" b="0" i="0" kern="1200" baseline="0" err="1">
                <a:solidFill>
                  <a:schemeClr val="tx2"/>
                </a:solidFill>
                <a:effectLst/>
                <a:latin typeface="Helvetica LT Std" pitchFamily="2" charset="0"/>
                <a:ea typeface="+mj-ea"/>
                <a:cs typeface="+mj-cs"/>
              </a:rPr>
              <a:t>vollaccum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volo</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volupti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nissit</a:t>
            </a:r>
            <a:r>
              <a:rPr lang="sv-SE" sz="2200" b="0" i="0" kern="1200" baseline="0">
                <a:solidFill>
                  <a:schemeClr val="tx2"/>
                </a:solidFill>
                <a:effectLst/>
                <a:latin typeface="Helvetica LT Std" pitchFamily="2" charset="0"/>
                <a:ea typeface="+mj-ea"/>
                <a:cs typeface="+mj-cs"/>
              </a:rPr>
              <a:t> et </a:t>
            </a:r>
            <a:r>
              <a:rPr lang="sv-SE" sz="2200" b="0" i="0" kern="1200" baseline="0" err="1">
                <a:solidFill>
                  <a:schemeClr val="tx2"/>
                </a:solidFill>
                <a:effectLst/>
                <a:latin typeface="Helvetica LT Std" pitchFamily="2" charset="0"/>
                <a:ea typeface="+mj-ea"/>
                <a:cs typeface="+mj-cs"/>
              </a:rPr>
              <a:t>aliquos</a:t>
            </a:r>
            <a:r>
              <a:rPr lang="sv-SE" sz="2200" b="0" i="0" kern="1200" baseline="0">
                <a:solidFill>
                  <a:schemeClr val="tx2"/>
                </a:solidFill>
                <a:effectLst/>
                <a:latin typeface="Helvetica LT Std" pitchFamily="2" charset="0"/>
                <a:ea typeface="+mj-ea"/>
                <a:cs typeface="+mj-cs"/>
              </a:rPr>
              <a:t>.</a:t>
            </a:r>
          </a:p>
          <a:p>
            <a:r>
              <a:rPr lang="sv-SE" sz="2200" b="0" i="0" kern="1200" baseline="0" err="1">
                <a:solidFill>
                  <a:schemeClr val="tx2"/>
                </a:solidFill>
                <a:effectLst/>
                <a:latin typeface="Helvetica LT Std" pitchFamily="2" charset="0"/>
                <a:ea typeface="+mj-ea"/>
                <a:cs typeface="+mj-cs"/>
              </a:rPr>
              <a:t>Tianis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esed</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minienditis</a:t>
            </a:r>
            <a:r>
              <a:rPr lang="sv-SE" sz="2200" b="0" i="0" kern="1200" baseline="0">
                <a:solidFill>
                  <a:schemeClr val="tx2"/>
                </a:solidFill>
                <a:effectLst/>
                <a:latin typeface="Helvetica LT Std" pitchFamily="2" charset="0"/>
                <a:ea typeface="+mj-ea"/>
                <a:cs typeface="+mj-cs"/>
              </a:rPr>
              <a:t> repe </a:t>
            </a:r>
            <a:r>
              <a:rPr lang="sv-SE" sz="2200" b="0" i="0" kern="1200" baseline="0" err="1">
                <a:solidFill>
                  <a:schemeClr val="tx2"/>
                </a:solidFill>
                <a:effectLst/>
                <a:latin typeface="Helvetica LT Std" pitchFamily="2" charset="0"/>
                <a:ea typeface="+mj-ea"/>
                <a:cs typeface="+mj-cs"/>
              </a:rPr>
              <a:t>ri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temperf</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erferum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rerit</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quiae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dolor</a:t>
            </a:r>
            <a:endParaRPr lang="sv-SE" sz="2200" b="0" i="0" kern="1200" baseline="0">
              <a:solidFill>
                <a:schemeClr val="tx2"/>
              </a:solidFill>
              <a:effectLst/>
              <a:latin typeface="Helvetica LT Std" pitchFamily="2" charset="0"/>
              <a:ea typeface="+mj-ea"/>
              <a:cs typeface="+mj-cs"/>
            </a:endParaRPr>
          </a:p>
          <a:p>
            <a:endParaRPr lang="sv-SE" sz="2200" b="0" i="0" kern="1200" baseline="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219485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889E3F7-2FF7-D04D-AE84-89DFB8B93D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4DD3BEFE-8ACF-5D43-9085-18F89D84A627}"/>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5" name="Platshållare för text 15">
            <a:extLst>
              <a:ext uri="{FF2B5EF4-FFF2-40B4-BE49-F238E27FC236}">
                <a16:creationId xmlns:a16="http://schemas.microsoft.com/office/drawing/2014/main" id="{CA962606-C820-3A4C-965E-A8127FF21289}"/>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a:solidFill>
                  <a:schemeClr val="tx2"/>
                </a:solidFill>
                <a:effectLst/>
                <a:latin typeface="Helvetica LT Std" pitchFamily="2" charset="0"/>
                <a:ea typeface="+mj-ea"/>
                <a:cs typeface="+mj-cs"/>
              </a:rPr>
              <a:t>Ne </a:t>
            </a:r>
            <a:r>
              <a:rPr lang="sv-SE" sz="2200" b="0" i="0" kern="1200" baseline="0" err="1">
                <a:solidFill>
                  <a:schemeClr val="tx2"/>
                </a:solidFill>
                <a:effectLst/>
                <a:latin typeface="Helvetica LT Std" pitchFamily="2" charset="0"/>
                <a:ea typeface="+mj-ea"/>
                <a:cs typeface="+mj-cs"/>
              </a:rPr>
              <a:t>net</a:t>
            </a:r>
            <a:r>
              <a:rPr lang="sv-SE" sz="2200" b="0" i="0" kern="1200" baseline="0">
                <a:solidFill>
                  <a:schemeClr val="tx2"/>
                </a:solidFill>
                <a:effectLst/>
                <a:latin typeface="Helvetica LT Std" pitchFamily="2" charset="0"/>
                <a:ea typeface="+mj-ea"/>
                <a:cs typeface="+mj-cs"/>
              </a:rPr>
              <a:t> ut </a:t>
            </a:r>
            <a:r>
              <a:rPr lang="sv-SE" sz="2200" b="0" i="0" kern="1200" baseline="0" err="1">
                <a:solidFill>
                  <a:schemeClr val="tx2"/>
                </a:solidFill>
                <a:effectLst/>
                <a:latin typeface="Helvetica LT Std" pitchFamily="2" charset="0"/>
                <a:ea typeface="+mj-ea"/>
                <a:cs typeface="+mj-cs"/>
              </a:rPr>
              <a:t>ipsam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estiure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sediamus</a:t>
            </a:r>
            <a:r>
              <a:rPr lang="sv-SE" sz="2200" b="0" i="0" kern="1200" baseline="0">
                <a:solidFill>
                  <a:schemeClr val="tx2"/>
                </a:solidFill>
                <a:effectLst/>
                <a:latin typeface="Helvetica LT Std" pitchFamily="2" charset="0"/>
                <a:ea typeface="+mj-ea"/>
                <a:cs typeface="+mj-cs"/>
              </a:rPr>
              <a:t> del et </a:t>
            </a:r>
            <a:r>
              <a:rPr lang="sv-SE" sz="2200" b="0" i="0" kern="1200" baseline="0" err="1">
                <a:solidFill>
                  <a:schemeClr val="tx2"/>
                </a:solidFill>
                <a:effectLst/>
                <a:latin typeface="Helvetica LT Std" pitchFamily="2" charset="0"/>
                <a:ea typeface="+mj-ea"/>
                <a:cs typeface="+mj-cs"/>
              </a:rPr>
              <a:t>vollaccum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volo</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volupti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nissit</a:t>
            </a:r>
            <a:r>
              <a:rPr lang="sv-SE" sz="2200" b="0" i="0" kern="1200" baseline="0">
                <a:solidFill>
                  <a:schemeClr val="tx2"/>
                </a:solidFill>
                <a:effectLst/>
                <a:latin typeface="Helvetica LT Std" pitchFamily="2" charset="0"/>
                <a:ea typeface="+mj-ea"/>
                <a:cs typeface="+mj-cs"/>
              </a:rPr>
              <a:t> et </a:t>
            </a:r>
            <a:r>
              <a:rPr lang="sv-SE" sz="2200" b="0" i="0" kern="1200" baseline="0" err="1">
                <a:solidFill>
                  <a:schemeClr val="tx2"/>
                </a:solidFill>
                <a:effectLst/>
                <a:latin typeface="Helvetica LT Std" pitchFamily="2" charset="0"/>
                <a:ea typeface="+mj-ea"/>
                <a:cs typeface="+mj-cs"/>
              </a:rPr>
              <a:t>aliquos</a:t>
            </a:r>
            <a:r>
              <a:rPr lang="sv-SE" sz="2200" b="0" i="0" kern="1200" baseline="0">
                <a:solidFill>
                  <a:schemeClr val="tx2"/>
                </a:solidFill>
                <a:effectLst/>
                <a:latin typeface="Helvetica LT Std" pitchFamily="2" charset="0"/>
                <a:ea typeface="+mj-ea"/>
                <a:cs typeface="+mj-cs"/>
              </a:rPr>
              <a:t>.</a:t>
            </a:r>
          </a:p>
          <a:p>
            <a:r>
              <a:rPr lang="sv-SE" sz="2200" b="0" i="0" kern="1200" baseline="0" err="1">
                <a:solidFill>
                  <a:schemeClr val="tx2"/>
                </a:solidFill>
                <a:effectLst/>
                <a:latin typeface="Helvetica LT Std" pitchFamily="2" charset="0"/>
                <a:ea typeface="+mj-ea"/>
                <a:cs typeface="+mj-cs"/>
              </a:rPr>
              <a:t>Tianis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esed</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minienditis</a:t>
            </a:r>
            <a:r>
              <a:rPr lang="sv-SE" sz="2200" b="0" i="0" kern="1200" baseline="0">
                <a:solidFill>
                  <a:schemeClr val="tx2"/>
                </a:solidFill>
                <a:effectLst/>
                <a:latin typeface="Helvetica LT Std" pitchFamily="2" charset="0"/>
                <a:ea typeface="+mj-ea"/>
                <a:cs typeface="+mj-cs"/>
              </a:rPr>
              <a:t> repe </a:t>
            </a:r>
            <a:r>
              <a:rPr lang="sv-SE" sz="2200" b="0" i="0" kern="1200" baseline="0" err="1">
                <a:solidFill>
                  <a:schemeClr val="tx2"/>
                </a:solidFill>
                <a:effectLst/>
                <a:latin typeface="Helvetica LT Std" pitchFamily="2" charset="0"/>
                <a:ea typeface="+mj-ea"/>
                <a:cs typeface="+mj-cs"/>
              </a:rPr>
              <a:t>ri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temperf</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erferum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rerit</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quiae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dolor</a:t>
            </a:r>
            <a:r>
              <a:rPr lang="sv-SE" sz="2200" b="0" i="0" kern="1200" baseline="0">
                <a:solidFill>
                  <a:schemeClr val="tx2"/>
                </a:solidFill>
                <a:effectLst/>
                <a:latin typeface="Helvetica LT Std" pitchFamily="2" charset="0"/>
                <a:ea typeface="+mj-ea"/>
                <a:cs typeface="+mj-cs"/>
              </a:rPr>
              <a:t>.</a:t>
            </a:r>
          </a:p>
          <a:p>
            <a:endParaRPr lang="sv-SE" sz="2200" b="0" i="0" kern="1200" baseline="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555075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t text mönster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2672CDB-B859-9445-8752-810413EC63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B1246DF2-C2CB-B14A-A1A6-3F6592D7CA70}"/>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3" name="Platshållare för text 2">
            <a:extLst>
              <a:ext uri="{FF2B5EF4-FFF2-40B4-BE49-F238E27FC236}">
                <a16:creationId xmlns:a16="http://schemas.microsoft.com/office/drawing/2014/main" id="{EFB5A2F9-4264-0948-B944-D5BE27D7F1DC}"/>
              </a:ext>
            </a:extLst>
          </p:cNvPr>
          <p:cNvSpPr>
            <a:spLocks noGrp="1"/>
          </p:cNvSpPr>
          <p:nvPr>
            <p:ph type="body" sz="quarter" idx="12" hasCustomPrompt="1"/>
          </p:nvPr>
        </p:nvSpPr>
        <p:spPr>
          <a:xfrm>
            <a:off x="1045066" y="2491953"/>
            <a:ext cx="6059046" cy="2665239"/>
          </a:xfrm>
          <a:prstGeom prst="rect">
            <a:avLst/>
          </a:prstGeom>
        </p:spPr>
        <p:txBody>
          <a:bodyPr/>
          <a:lstStyle>
            <a:lvl1pPr marL="0" indent="0">
              <a:spcAft>
                <a:spcPts val="1200"/>
              </a:spcAft>
              <a:buFontTx/>
              <a:buNone/>
              <a:defRPr lang="sv-SE" sz="2200" smtClean="0">
                <a:solidFill>
                  <a:schemeClr val="bg1"/>
                </a:solidFill>
                <a:effectLst/>
              </a:defRPr>
            </a:lvl1pPr>
            <a:lvl2pPr marL="457200" indent="0">
              <a:buFontTx/>
              <a:buNone/>
              <a:defRPr sz="2200">
                <a:solidFill>
                  <a:schemeClr val="bg1"/>
                </a:solidFill>
              </a:defRPr>
            </a:lvl2pPr>
            <a:lvl3pPr marL="914400" indent="0">
              <a:buFontTx/>
              <a:buNone/>
              <a:defRPr sz="2200">
                <a:solidFill>
                  <a:schemeClr val="bg1"/>
                </a:solidFill>
              </a:defRPr>
            </a:lvl3pPr>
            <a:lvl4pPr marL="1371600" indent="0">
              <a:buFontTx/>
              <a:buNone/>
              <a:defRPr sz="2200">
                <a:solidFill>
                  <a:schemeClr val="bg1"/>
                </a:solidFill>
              </a:defRPr>
            </a:lvl4pPr>
            <a:lvl5pPr marL="1828800" indent="0">
              <a:buFontTx/>
              <a:buNone/>
              <a:defRPr sz="2200">
                <a:solidFill>
                  <a:schemeClr val="bg1"/>
                </a:solidFill>
              </a:defRPr>
            </a:lvl5pPr>
          </a:lstStyle>
          <a:p>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quiae</a:t>
            </a:r>
            <a:r>
              <a:rPr lang="sv-SE">
                <a:effectLst/>
                <a:latin typeface="Helvetica LT Std" pitchFamily="2" charset="0"/>
              </a:rPr>
              <a:t> </a:t>
            </a:r>
            <a:r>
              <a:rPr lang="sv-SE" err="1">
                <a:effectLst/>
                <a:latin typeface="Helvetica LT Std" pitchFamily="2" charset="0"/>
              </a:rPr>
              <a:t>dolor</a:t>
            </a:r>
            <a:r>
              <a:rPr lang="sv-SE">
                <a:effectLst/>
                <a:latin typeface="Helvetica LT Std" pitchFamily="2" charset="0"/>
              </a:rPr>
              <a:t> </a:t>
            </a:r>
            <a:r>
              <a:rPr lang="sv-SE" err="1">
                <a:effectLst/>
                <a:latin typeface="Helvetica LT Std" pitchFamily="2" charset="0"/>
              </a:rPr>
              <a:t>audit</a:t>
            </a:r>
            <a:r>
              <a:rPr lang="sv-SE">
                <a:effectLst/>
                <a:latin typeface="Helvetica LT Std" pitchFamily="2" charset="0"/>
              </a:rPr>
              <a:t> et </a:t>
            </a:r>
            <a:r>
              <a:rPr lang="sv-SE" err="1">
                <a:effectLst/>
                <a:latin typeface="Helvetica LT Std" pitchFamily="2" charset="0"/>
              </a:rPr>
              <a:t>voluptus</a:t>
            </a:r>
            <a:r>
              <a:rPr lang="sv-SE">
                <a:effectLst/>
                <a:latin typeface="Helvetica LT Std" pitchFamily="2" charset="0"/>
              </a:rPr>
              <a:t> </a:t>
            </a:r>
            <a:r>
              <a:rPr lang="sv-SE" err="1">
                <a:effectLst/>
                <a:latin typeface="Helvetica LT Std" pitchFamily="2" charset="0"/>
              </a:rPr>
              <a:t>dustis</a:t>
            </a:r>
            <a:r>
              <a:rPr lang="sv-SE">
                <a:effectLst/>
                <a:latin typeface="Helvetica LT Std" pitchFamily="2" charset="0"/>
              </a:rPr>
              <a:t> </a:t>
            </a:r>
            <a:r>
              <a:rPr lang="sv-SE" err="1">
                <a:effectLst/>
                <a:latin typeface="Helvetica LT Std" pitchFamily="2" charset="0"/>
              </a:rPr>
              <a:t>experum</a:t>
            </a:r>
            <a:r>
              <a:rPr lang="sv-SE">
                <a:effectLst/>
                <a:latin typeface="Helvetica LT Std" pitchFamily="2" charset="0"/>
              </a:rPr>
              <a:t> </a:t>
            </a:r>
            <a:r>
              <a:rPr lang="sv-SE" err="1">
                <a:effectLst/>
                <a:latin typeface="Helvetica LT Std" pitchFamily="2" charset="0"/>
              </a:rPr>
              <a:t>ea</a:t>
            </a:r>
            <a:r>
              <a:rPr lang="sv-SE">
                <a:effectLst/>
                <a:latin typeface="Helvetica LT Std" pitchFamily="2" charset="0"/>
              </a:rPr>
              <a:t> </a:t>
            </a:r>
            <a:r>
              <a:rPr lang="sv-SE" err="1">
                <a:effectLst/>
                <a:latin typeface="Helvetica LT Std" pitchFamily="2" charset="0"/>
              </a:rPr>
              <a:t>qui</a:t>
            </a:r>
            <a:r>
              <a:rPr lang="sv-SE">
                <a:effectLst/>
                <a:latin typeface="Helvetica LT Std" pitchFamily="2" charset="0"/>
              </a:rPr>
              <a:t> </a:t>
            </a:r>
            <a:r>
              <a:rPr lang="sv-SE" err="1">
                <a:effectLst/>
                <a:latin typeface="Helvetica LT Std" pitchFamily="2" charset="0"/>
              </a:rPr>
              <a:t>ditem</a:t>
            </a:r>
            <a:r>
              <a:rPr lang="sv-SE">
                <a:effectLst/>
                <a:latin typeface="Helvetica LT Std" pitchFamily="2" charset="0"/>
              </a:rPr>
              <a:t> </a:t>
            </a:r>
            <a:r>
              <a:rPr lang="sv-SE" err="1">
                <a:effectLst/>
                <a:latin typeface="Helvetica LT Std" pitchFamily="2" charset="0"/>
              </a:rPr>
              <a:t>fugiassi</a:t>
            </a:r>
            <a:r>
              <a:rPr lang="sv-SE">
                <a:effectLst/>
                <a:latin typeface="Helvetica LT Std" pitchFamily="2" charset="0"/>
              </a:rPr>
              <a:t> </a:t>
            </a:r>
            <a:r>
              <a:rPr lang="sv-SE" err="1">
                <a:effectLst/>
                <a:latin typeface="Helvetica LT Std" pitchFamily="2" charset="0"/>
              </a:rPr>
              <a:t>soluptibus</a:t>
            </a:r>
            <a:r>
              <a:rPr lang="sv-SE">
                <a:effectLst/>
                <a:latin typeface="Helvetica LT Std" pitchFamily="2" charset="0"/>
              </a:rPr>
              <a:t>.</a:t>
            </a:r>
          </a:p>
          <a:p>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t>
            </a:r>
            <a:r>
              <a:rPr lang="sv-SE">
                <a:effectLst/>
                <a:latin typeface="Helvetica LT Std" pitchFamily="2" charset="0"/>
              </a:rPr>
              <a:t> </a:t>
            </a:r>
            <a:r>
              <a:rPr lang="sv-SE" err="1">
                <a:effectLst/>
                <a:latin typeface="Helvetica LT Std" pitchFamily="2" charset="0"/>
              </a:rPr>
              <a:t>atem</a:t>
            </a:r>
            <a:r>
              <a:rPr lang="sv-SE">
                <a:effectLst/>
                <a:latin typeface="Helvetica LT Std" pitchFamily="2" charset="0"/>
              </a:rPr>
              <a:t> </a:t>
            </a:r>
            <a:r>
              <a:rPr lang="sv-SE" err="1">
                <a:effectLst/>
                <a:latin typeface="Helvetica LT Std" pitchFamily="2" charset="0"/>
              </a:rPr>
              <a:t>quodi</a:t>
            </a:r>
            <a:r>
              <a:rPr lang="sv-SE">
                <a:effectLst/>
                <a:latin typeface="Helvetica LT Std" pitchFamily="2" charset="0"/>
              </a:rPr>
              <a:t> as </a:t>
            </a:r>
            <a:r>
              <a:rPr lang="sv-SE" err="1">
                <a:effectLst/>
                <a:latin typeface="Helvetica LT Std" pitchFamily="2" charset="0"/>
              </a:rPr>
              <a:t>seque</a:t>
            </a:r>
            <a:r>
              <a:rPr lang="sv-SE">
                <a:effectLst/>
                <a:latin typeface="Helvetica LT Std" pitchFamily="2" charset="0"/>
              </a:rPr>
              <a:t> </a:t>
            </a:r>
            <a:r>
              <a:rPr lang="sv-SE" err="1">
                <a:effectLst/>
                <a:latin typeface="Helvetica LT Std" pitchFamily="2" charset="0"/>
              </a:rPr>
              <a:t>qui</a:t>
            </a:r>
            <a:r>
              <a:rPr lang="sv-SE">
                <a:effectLst/>
                <a:latin typeface="Helvetica LT Std" pitchFamily="2" charset="0"/>
              </a:rPr>
              <a:t> </a:t>
            </a:r>
            <a:r>
              <a:rPr lang="sv-SE" err="1">
                <a:effectLst/>
                <a:latin typeface="Helvetica LT Std" pitchFamily="2" charset="0"/>
              </a:rPr>
              <a:t>ipisqua</a:t>
            </a:r>
            <a:r>
              <a:rPr lang="sv-SE">
                <a:effectLst/>
                <a:latin typeface="Helvetica LT Std" pitchFamily="2" charset="0"/>
              </a:rPr>
              <a:t> </a:t>
            </a:r>
            <a:r>
              <a:rPr lang="sv-SE" err="1">
                <a:effectLst/>
                <a:latin typeface="Helvetica LT Std" pitchFamily="2" charset="0"/>
              </a:rPr>
              <a:t>eptatque</a:t>
            </a:r>
            <a:r>
              <a:rPr lang="sv-SE">
                <a:effectLst/>
                <a:latin typeface="Helvetica LT Std" pitchFamily="2" charset="0"/>
              </a:rPr>
              <a:t> et </a:t>
            </a:r>
            <a:r>
              <a:rPr lang="sv-SE" err="1">
                <a:effectLst/>
                <a:latin typeface="Helvetica LT Std" pitchFamily="2" charset="0"/>
              </a:rPr>
              <a:t>ditem</a:t>
            </a:r>
            <a:r>
              <a:rPr lang="sv-SE">
                <a:effectLst/>
                <a:latin typeface="Helvetica LT Std" pitchFamily="2" charset="0"/>
              </a:rPr>
              <a:t> </a:t>
            </a:r>
            <a:r>
              <a:rPr lang="sv-SE" err="1">
                <a:effectLst/>
                <a:latin typeface="Helvetica LT Std" pitchFamily="2" charset="0"/>
              </a:rPr>
              <a:t>qui</a:t>
            </a:r>
            <a:r>
              <a:rPr lang="sv-SE">
                <a:effectLst/>
                <a:latin typeface="Helvetica LT Std" pitchFamily="2" charset="0"/>
              </a:rPr>
              <a:t> </a:t>
            </a:r>
            <a:r>
              <a:rPr lang="sv-SE" err="1">
                <a:effectLst/>
                <a:latin typeface="Helvetica LT Std" pitchFamily="2" charset="0"/>
              </a:rPr>
              <a:t>ipisqua</a:t>
            </a:r>
            <a:r>
              <a:rPr lang="sv-SE">
                <a:effectLst/>
                <a:latin typeface="Helvetica LT Std" pitchFamily="2" charset="0"/>
              </a:rPr>
              <a:t> </a:t>
            </a:r>
            <a:r>
              <a:rPr lang="sv-SE" err="1">
                <a:effectLst/>
                <a:latin typeface="Helvetica LT Std" pitchFamily="2" charset="0"/>
              </a:rPr>
              <a:t>fugiassi</a:t>
            </a:r>
            <a:r>
              <a:rPr lang="sv-SE">
                <a:effectLst/>
                <a:latin typeface="Helvetica LT Std" pitchFamily="2" charset="0"/>
              </a:rPr>
              <a:t>.</a:t>
            </a:r>
          </a:p>
        </p:txBody>
      </p:sp>
    </p:spTree>
    <p:extLst>
      <p:ext uri="{BB962C8B-B14F-4D97-AF65-F5344CB8AC3E}">
        <p14:creationId xmlns:p14="http://schemas.microsoft.com/office/powerpoint/2010/main" val="30922802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t text mönster ljus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5F0BA9E-C698-8147-B238-BD9D9C2AFA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B1246DF2-C2CB-B14A-A1A6-3F6592D7CA70}"/>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6" name="Platshållare för text 2">
            <a:extLst>
              <a:ext uri="{FF2B5EF4-FFF2-40B4-BE49-F238E27FC236}">
                <a16:creationId xmlns:a16="http://schemas.microsoft.com/office/drawing/2014/main" id="{ECD890D9-1742-FD49-B577-51B3A5F685A1}"/>
              </a:ext>
            </a:extLst>
          </p:cNvPr>
          <p:cNvSpPr>
            <a:spLocks noGrp="1"/>
          </p:cNvSpPr>
          <p:nvPr>
            <p:ph type="body" sz="quarter" idx="12" hasCustomPrompt="1"/>
          </p:nvPr>
        </p:nvSpPr>
        <p:spPr>
          <a:xfrm>
            <a:off x="1045066" y="2491953"/>
            <a:ext cx="6059046" cy="2665239"/>
          </a:xfrm>
          <a:prstGeom prst="rect">
            <a:avLst/>
          </a:prstGeom>
        </p:spPr>
        <p:txBody>
          <a:bodyPr/>
          <a:lstStyle>
            <a:lvl1pPr marL="0" indent="0">
              <a:spcAft>
                <a:spcPts val="1200"/>
              </a:spcAft>
              <a:buFontTx/>
              <a:buNone/>
              <a:defRPr lang="sv-SE" sz="2200" smtClean="0">
                <a:solidFill>
                  <a:schemeClr val="bg1"/>
                </a:solidFill>
                <a:effectLst/>
              </a:defRPr>
            </a:lvl1pPr>
            <a:lvl2pPr marL="457200" indent="0">
              <a:buFontTx/>
              <a:buNone/>
              <a:defRPr sz="2200">
                <a:solidFill>
                  <a:schemeClr val="bg1"/>
                </a:solidFill>
              </a:defRPr>
            </a:lvl2pPr>
            <a:lvl3pPr marL="914400" indent="0">
              <a:buFontTx/>
              <a:buNone/>
              <a:defRPr sz="2200">
                <a:solidFill>
                  <a:schemeClr val="bg1"/>
                </a:solidFill>
              </a:defRPr>
            </a:lvl3pPr>
            <a:lvl4pPr marL="1371600" indent="0">
              <a:buFontTx/>
              <a:buNone/>
              <a:defRPr sz="2200">
                <a:solidFill>
                  <a:schemeClr val="bg1"/>
                </a:solidFill>
              </a:defRPr>
            </a:lvl4pPr>
            <a:lvl5pPr marL="1828800" indent="0">
              <a:buFontTx/>
              <a:buNone/>
              <a:defRPr sz="2200">
                <a:solidFill>
                  <a:schemeClr val="bg1"/>
                </a:solidFill>
              </a:defRPr>
            </a:lvl5pPr>
          </a:lstStyle>
          <a:p>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quiae</a:t>
            </a:r>
            <a:r>
              <a:rPr lang="sv-SE">
                <a:effectLst/>
                <a:latin typeface="Helvetica LT Std" pitchFamily="2" charset="0"/>
              </a:rPr>
              <a:t> </a:t>
            </a:r>
            <a:r>
              <a:rPr lang="sv-SE" err="1">
                <a:effectLst/>
                <a:latin typeface="Helvetica LT Std" pitchFamily="2" charset="0"/>
              </a:rPr>
              <a:t>dolor</a:t>
            </a:r>
            <a:r>
              <a:rPr lang="sv-SE">
                <a:effectLst/>
                <a:latin typeface="Helvetica LT Std" pitchFamily="2" charset="0"/>
              </a:rPr>
              <a:t> </a:t>
            </a:r>
            <a:r>
              <a:rPr lang="sv-SE" err="1">
                <a:effectLst/>
                <a:latin typeface="Helvetica LT Std" pitchFamily="2" charset="0"/>
              </a:rPr>
              <a:t>audit</a:t>
            </a:r>
            <a:r>
              <a:rPr lang="sv-SE">
                <a:effectLst/>
                <a:latin typeface="Helvetica LT Std" pitchFamily="2" charset="0"/>
              </a:rPr>
              <a:t> et </a:t>
            </a:r>
            <a:r>
              <a:rPr lang="sv-SE" err="1">
                <a:effectLst/>
                <a:latin typeface="Helvetica LT Std" pitchFamily="2" charset="0"/>
              </a:rPr>
              <a:t>voluptus</a:t>
            </a:r>
            <a:r>
              <a:rPr lang="sv-SE">
                <a:effectLst/>
                <a:latin typeface="Helvetica LT Std" pitchFamily="2" charset="0"/>
              </a:rPr>
              <a:t> </a:t>
            </a:r>
            <a:r>
              <a:rPr lang="sv-SE" err="1">
                <a:effectLst/>
                <a:latin typeface="Helvetica LT Std" pitchFamily="2" charset="0"/>
              </a:rPr>
              <a:t>dustis</a:t>
            </a:r>
            <a:r>
              <a:rPr lang="sv-SE">
                <a:effectLst/>
                <a:latin typeface="Helvetica LT Std" pitchFamily="2" charset="0"/>
              </a:rPr>
              <a:t> </a:t>
            </a:r>
            <a:r>
              <a:rPr lang="sv-SE" err="1">
                <a:effectLst/>
                <a:latin typeface="Helvetica LT Std" pitchFamily="2" charset="0"/>
              </a:rPr>
              <a:t>experum</a:t>
            </a:r>
            <a:r>
              <a:rPr lang="sv-SE">
                <a:effectLst/>
                <a:latin typeface="Helvetica LT Std" pitchFamily="2" charset="0"/>
              </a:rPr>
              <a:t> </a:t>
            </a:r>
            <a:r>
              <a:rPr lang="sv-SE" err="1">
                <a:effectLst/>
                <a:latin typeface="Helvetica LT Std" pitchFamily="2" charset="0"/>
              </a:rPr>
              <a:t>ea</a:t>
            </a:r>
            <a:r>
              <a:rPr lang="sv-SE">
                <a:effectLst/>
                <a:latin typeface="Helvetica LT Std" pitchFamily="2" charset="0"/>
              </a:rPr>
              <a:t> </a:t>
            </a:r>
            <a:r>
              <a:rPr lang="sv-SE" err="1">
                <a:effectLst/>
                <a:latin typeface="Helvetica LT Std" pitchFamily="2" charset="0"/>
              </a:rPr>
              <a:t>qui</a:t>
            </a:r>
            <a:r>
              <a:rPr lang="sv-SE">
                <a:effectLst/>
                <a:latin typeface="Helvetica LT Std" pitchFamily="2" charset="0"/>
              </a:rPr>
              <a:t> </a:t>
            </a:r>
            <a:r>
              <a:rPr lang="sv-SE" err="1">
                <a:effectLst/>
                <a:latin typeface="Helvetica LT Std" pitchFamily="2" charset="0"/>
              </a:rPr>
              <a:t>ditem</a:t>
            </a:r>
            <a:r>
              <a:rPr lang="sv-SE">
                <a:effectLst/>
                <a:latin typeface="Helvetica LT Std" pitchFamily="2" charset="0"/>
              </a:rPr>
              <a:t> </a:t>
            </a:r>
            <a:r>
              <a:rPr lang="sv-SE" err="1">
                <a:effectLst/>
                <a:latin typeface="Helvetica LT Std" pitchFamily="2" charset="0"/>
              </a:rPr>
              <a:t>fugiassi</a:t>
            </a:r>
            <a:r>
              <a:rPr lang="sv-SE">
                <a:effectLst/>
                <a:latin typeface="Helvetica LT Std" pitchFamily="2" charset="0"/>
              </a:rPr>
              <a:t> </a:t>
            </a:r>
            <a:r>
              <a:rPr lang="sv-SE" err="1">
                <a:effectLst/>
                <a:latin typeface="Helvetica LT Std" pitchFamily="2" charset="0"/>
              </a:rPr>
              <a:t>soluptibus</a:t>
            </a:r>
            <a:r>
              <a:rPr lang="sv-SE">
                <a:effectLst/>
                <a:latin typeface="Helvetica LT Std" pitchFamily="2" charset="0"/>
              </a:rPr>
              <a:t>.</a:t>
            </a:r>
          </a:p>
          <a:p>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t>
            </a:r>
            <a:r>
              <a:rPr lang="sv-SE">
                <a:effectLst/>
                <a:latin typeface="Helvetica LT Std" pitchFamily="2" charset="0"/>
              </a:rPr>
              <a:t> </a:t>
            </a:r>
            <a:r>
              <a:rPr lang="sv-SE" err="1">
                <a:effectLst/>
                <a:latin typeface="Helvetica LT Std" pitchFamily="2" charset="0"/>
              </a:rPr>
              <a:t>atem</a:t>
            </a:r>
            <a:r>
              <a:rPr lang="sv-SE">
                <a:effectLst/>
                <a:latin typeface="Helvetica LT Std" pitchFamily="2" charset="0"/>
              </a:rPr>
              <a:t> </a:t>
            </a:r>
            <a:r>
              <a:rPr lang="sv-SE" err="1">
                <a:effectLst/>
                <a:latin typeface="Helvetica LT Std" pitchFamily="2" charset="0"/>
              </a:rPr>
              <a:t>quodi</a:t>
            </a:r>
            <a:r>
              <a:rPr lang="sv-SE">
                <a:effectLst/>
                <a:latin typeface="Helvetica LT Std" pitchFamily="2" charset="0"/>
              </a:rPr>
              <a:t> as </a:t>
            </a:r>
            <a:r>
              <a:rPr lang="sv-SE" err="1">
                <a:effectLst/>
                <a:latin typeface="Helvetica LT Std" pitchFamily="2" charset="0"/>
              </a:rPr>
              <a:t>seque</a:t>
            </a:r>
            <a:r>
              <a:rPr lang="sv-SE">
                <a:effectLst/>
                <a:latin typeface="Helvetica LT Std" pitchFamily="2" charset="0"/>
              </a:rPr>
              <a:t> </a:t>
            </a:r>
            <a:r>
              <a:rPr lang="sv-SE" err="1">
                <a:effectLst/>
                <a:latin typeface="Helvetica LT Std" pitchFamily="2" charset="0"/>
              </a:rPr>
              <a:t>qui</a:t>
            </a:r>
            <a:r>
              <a:rPr lang="sv-SE">
                <a:effectLst/>
                <a:latin typeface="Helvetica LT Std" pitchFamily="2" charset="0"/>
              </a:rPr>
              <a:t> </a:t>
            </a:r>
            <a:r>
              <a:rPr lang="sv-SE" err="1">
                <a:effectLst/>
                <a:latin typeface="Helvetica LT Std" pitchFamily="2" charset="0"/>
              </a:rPr>
              <a:t>ipisqua</a:t>
            </a:r>
            <a:r>
              <a:rPr lang="sv-SE">
                <a:effectLst/>
                <a:latin typeface="Helvetica LT Std" pitchFamily="2" charset="0"/>
              </a:rPr>
              <a:t> </a:t>
            </a:r>
            <a:r>
              <a:rPr lang="sv-SE" err="1">
                <a:effectLst/>
                <a:latin typeface="Helvetica LT Std" pitchFamily="2" charset="0"/>
              </a:rPr>
              <a:t>eptatque</a:t>
            </a:r>
            <a:r>
              <a:rPr lang="sv-SE">
                <a:effectLst/>
                <a:latin typeface="Helvetica LT Std" pitchFamily="2" charset="0"/>
              </a:rPr>
              <a:t> et </a:t>
            </a:r>
            <a:r>
              <a:rPr lang="sv-SE" err="1">
                <a:effectLst/>
                <a:latin typeface="Helvetica LT Std" pitchFamily="2" charset="0"/>
              </a:rPr>
              <a:t>ditem</a:t>
            </a:r>
            <a:r>
              <a:rPr lang="sv-SE">
                <a:effectLst/>
                <a:latin typeface="Helvetica LT Std" pitchFamily="2" charset="0"/>
              </a:rPr>
              <a:t> </a:t>
            </a:r>
            <a:r>
              <a:rPr lang="sv-SE" err="1">
                <a:effectLst/>
                <a:latin typeface="Helvetica LT Std" pitchFamily="2" charset="0"/>
              </a:rPr>
              <a:t>qui</a:t>
            </a:r>
            <a:r>
              <a:rPr lang="sv-SE">
                <a:effectLst/>
                <a:latin typeface="Helvetica LT Std" pitchFamily="2" charset="0"/>
              </a:rPr>
              <a:t> </a:t>
            </a:r>
            <a:r>
              <a:rPr lang="sv-SE" err="1">
                <a:effectLst/>
                <a:latin typeface="Helvetica LT Std" pitchFamily="2" charset="0"/>
              </a:rPr>
              <a:t>ipisqua</a:t>
            </a:r>
            <a:r>
              <a:rPr lang="sv-SE">
                <a:effectLst/>
                <a:latin typeface="Helvetica LT Std" pitchFamily="2" charset="0"/>
              </a:rPr>
              <a:t> </a:t>
            </a:r>
            <a:r>
              <a:rPr lang="sv-SE" err="1">
                <a:effectLst/>
                <a:latin typeface="Helvetica LT Std" pitchFamily="2" charset="0"/>
              </a:rPr>
              <a:t>fugiassi</a:t>
            </a:r>
            <a:r>
              <a:rPr lang="sv-SE">
                <a:effectLst/>
                <a:latin typeface="Helvetica LT Std" pitchFamily="2" charset="0"/>
              </a:rPr>
              <a:t>.</a:t>
            </a:r>
          </a:p>
        </p:txBody>
      </p:sp>
    </p:spTree>
    <p:extLst>
      <p:ext uri="{BB962C8B-B14F-4D97-AF65-F5344CB8AC3E}">
        <p14:creationId xmlns:p14="http://schemas.microsoft.com/office/powerpoint/2010/main" val="25194226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mönsterdel blå">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7BE3F353-0EB2-1043-BB40-0D04091BC2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ubrik 1">
            <a:extLst>
              <a:ext uri="{FF2B5EF4-FFF2-40B4-BE49-F238E27FC236}">
                <a16:creationId xmlns:a16="http://schemas.microsoft.com/office/drawing/2014/main" id="{0923E159-0813-004F-8EC3-5D946AE68989}"/>
              </a:ext>
            </a:extLst>
          </p:cNvPr>
          <p:cNvSpPr txBox="1">
            <a:spLocks/>
          </p:cNvSpPr>
          <p:nvPr userDrawn="1"/>
        </p:nvSpPr>
        <p:spPr bwMode="auto">
          <a:xfrm>
            <a:off x="1045067" y="5229200"/>
            <a:ext cx="6264696"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a:lstStyle>
          <a:p>
            <a:pPr>
              <a:lnSpc>
                <a:spcPts val="1880"/>
              </a:lnSpc>
            </a:pPr>
            <a:r>
              <a:rPr lang="sv-SE" sz="1200" b="0" kern="0" baseline="0">
                <a:solidFill>
                  <a:schemeClr val="bg1"/>
                </a:solidFill>
                <a:latin typeface="Helvetica LT Std" pitchFamily="2" charset="0"/>
              </a:rPr>
              <a:t>Kontakt</a:t>
            </a:r>
            <a:br>
              <a:rPr lang="sv-SE" sz="1200" b="0" kern="0" baseline="0">
                <a:solidFill>
                  <a:schemeClr val="bg1"/>
                </a:solidFill>
                <a:latin typeface="Helvetica LT Std" pitchFamily="2" charset="0"/>
              </a:rPr>
            </a:br>
            <a:r>
              <a:rPr lang="sv-SE" sz="1200" b="0" kern="0" baseline="0">
                <a:solidFill>
                  <a:schemeClr val="bg1"/>
                </a:solidFill>
                <a:latin typeface="Helvetica LT Std" pitchFamily="2" charset="0"/>
              </a:rPr>
              <a:t>Namn Efternamn, titel </a:t>
            </a:r>
          </a:p>
          <a:p>
            <a:pPr>
              <a:lnSpc>
                <a:spcPts val="1880"/>
              </a:lnSpc>
            </a:pPr>
            <a:r>
              <a:rPr lang="sv-SE" sz="1200" b="0" kern="0" baseline="0">
                <a:solidFill>
                  <a:schemeClr val="bg1"/>
                </a:solidFill>
                <a:latin typeface="Helvetica LT Std" pitchFamily="2" charset="0"/>
              </a:rPr>
              <a:t>Förvaltning</a:t>
            </a:r>
          </a:p>
        </p:txBody>
      </p:sp>
      <p:sp>
        <p:nvSpPr>
          <p:cNvPr id="14" name="Platshållare för text 13">
            <a:extLst>
              <a:ext uri="{FF2B5EF4-FFF2-40B4-BE49-F238E27FC236}">
                <a16:creationId xmlns:a16="http://schemas.microsoft.com/office/drawing/2014/main" id="{D8AE014C-5D11-AA4B-9B5A-E10B97601B64}"/>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16" name="Platshållare för text 15">
            <a:extLst>
              <a:ext uri="{FF2B5EF4-FFF2-40B4-BE49-F238E27FC236}">
                <a16:creationId xmlns:a16="http://schemas.microsoft.com/office/drawing/2014/main" id="{DB7CF14D-D680-3F46-BDF1-EE9D98B557B7}"/>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a:solidFill>
                  <a:schemeClr val="tx2"/>
                </a:solidFill>
                <a:effectLst/>
                <a:latin typeface="Helvetica LT Std" pitchFamily="2" charset="0"/>
                <a:ea typeface="+mj-ea"/>
                <a:cs typeface="+mj-cs"/>
              </a:rPr>
              <a:t>Ne </a:t>
            </a:r>
            <a:r>
              <a:rPr lang="sv-SE" sz="2200" b="0" i="0" kern="1200" baseline="0" err="1">
                <a:solidFill>
                  <a:schemeClr val="tx2"/>
                </a:solidFill>
                <a:effectLst/>
                <a:latin typeface="Helvetica LT Std" pitchFamily="2" charset="0"/>
                <a:ea typeface="+mj-ea"/>
                <a:cs typeface="+mj-cs"/>
              </a:rPr>
              <a:t>net</a:t>
            </a:r>
            <a:r>
              <a:rPr lang="sv-SE" sz="2200" b="0" i="0" kern="1200" baseline="0">
                <a:solidFill>
                  <a:schemeClr val="tx2"/>
                </a:solidFill>
                <a:effectLst/>
                <a:latin typeface="Helvetica LT Std" pitchFamily="2" charset="0"/>
                <a:ea typeface="+mj-ea"/>
                <a:cs typeface="+mj-cs"/>
              </a:rPr>
              <a:t> ut </a:t>
            </a:r>
            <a:r>
              <a:rPr lang="sv-SE" sz="2200" b="0" i="0" kern="1200" baseline="0" err="1">
                <a:solidFill>
                  <a:schemeClr val="tx2"/>
                </a:solidFill>
                <a:effectLst/>
                <a:latin typeface="Helvetica LT Std" pitchFamily="2" charset="0"/>
                <a:ea typeface="+mj-ea"/>
                <a:cs typeface="+mj-cs"/>
              </a:rPr>
              <a:t>ipsam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estiure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sediamus</a:t>
            </a:r>
            <a:r>
              <a:rPr lang="sv-SE" sz="2200" b="0" i="0" kern="1200" baseline="0">
                <a:solidFill>
                  <a:schemeClr val="tx2"/>
                </a:solidFill>
                <a:effectLst/>
                <a:latin typeface="Helvetica LT Std" pitchFamily="2" charset="0"/>
                <a:ea typeface="+mj-ea"/>
                <a:cs typeface="+mj-cs"/>
              </a:rPr>
              <a:t> del et </a:t>
            </a:r>
            <a:r>
              <a:rPr lang="sv-SE" sz="2200" b="0" i="0" kern="1200" baseline="0" err="1">
                <a:solidFill>
                  <a:schemeClr val="tx2"/>
                </a:solidFill>
                <a:effectLst/>
                <a:latin typeface="Helvetica LT Std" pitchFamily="2" charset="0"/>
                <a:ea typeface="+mj-ea"/>
                <a:cs typeface="+mj-cs"/>
              </a:rPr>
              <a:t>vollaccum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volo</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volupti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nissit</a:t>
            </a:r>
            <a:r>
              <a:rPr lang="sv-SE" sz="2200" b="0" i="0" kern="1200" baseline="0">
                <a:solidFill>
                  <a:schemeClr val="tx2"/>
                </a:solidFill>
                <a:effectLst/>
                <a:latin typeface="Helvetica LT Std" pitchFamily="2" charset="0"/>
                <a:ea typeface="+mj-ea"/>
                <a:cs typeface="+mj-cs"/>
              </a:rPr>
              <a:t> et </a:t>
            </a:r>
            <a:r>
              <a:rPr lang="sv-SE" sz="2200" b="0" i="0" kern="1200" baseline="0" err="1">
                <a:solidFill>
                  <a:schemeClr val="tx2"/>
                </a:solidFill>
                <a:effectLst/>
                <a:latin typeface="Helvetica LT Std" pitchFamily="2" charset="0"/>
                <a:ea typeface="+mj-ea"/>
                <a:cs typeface="+mj-cs"/>
              </a:rPr>
              <a:t>aliquos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tianis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esed</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minienditis</a:t>
            </a:r>
            <a:r>
              <a:rPr lang="sv-SE" sz="2200" b="0" i="0" kern="1200" baseline="0">
                <a:solidFill>
                  <a:schemeClr val="tx2"/>
                </a:solidFill>
                <a:effectLst/>
                <a:latin typeface="Helvetica LT Std" pitchFamily="2" charset="0"/>
                <a:ea typeface="+mj-ea"/>
                <a:cs typeface="+mj-cs"/>
              </a:rPr>
              <a:t> repe </a:t>
            </a:r>
            <a:r>
              <a:rPr lang="sv-SE" sz="2200" b="0" i="0" kern="1200" baseline="0" err="1">
                <a:solidFill>
                  <a:schemeClr val="tx2"/>
                </a:solidFill>
                <a:effectLst/>
                <a:latin typeface="Helvetica LT Std" pitchFamily="2" charset="0"/>
                <a:ea typeface="+mj-ea"/>
                <a:cs typeface="+mj-cs"/>
              </a:rPr>
              <a:t>ri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temperf</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erferum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rerit</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quiae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dolor</a:t>
            </a:r>
            <a:r>
              <a:rPr lang="sv-SE" sz="2200" b="0" i="0" kern="1200" baseline="0">
                <a:solidFill>
                  <a:schemeClr val="tx2"/>
                </a:solidFill>
                <a:effectLst/>
                <a:latin typeface="Helvetica LT Std" pitchFamily="2" charset="0"/>
                <a:ea typeface="+mj-ea"/>
                <a:cs typeface="+mj-cs"/>
              </a:rPr>
              <a:t>.</a:t>
            </a:r>
          </a:p>
        </p:txBody>
      </p:sp>
    </p:spTree>
    <p:extLst>
      <p:ext uri="{BB962C8B-B14F-4D97-AF65-F5344CB8AC3E}">
        <p14:creationId xmlns:p14="http://schemas.microsoft.com/office/powerpoint/2010/main" val="2995127256"/>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mönsterdel orang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92B0E59-6A6B-9E4D-8FA2-2185CE038E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D8AE014C-5D11-AA4B-9B5A-E10B97601B64}"/>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5" name="Platshållare för text 15">
            <a:extLst>
              <a:ext uri="{FF2B5EF4-FFF2-40B4-BE49-F238E27FC236}">
                <a16:creationId xmlns:a16="http://schemas.microsoft.com/office/drawing/2014/main" id="{D7A9FF44-4E7B-434A-A875-555F7FE83E72}"/>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a:solidFill>
                  <a:schemeClr val="tx2"/>
                </a:solidFill>
                <a:effectLst/>
                <a:latin typeface="Helvetica LT Std" pitchFamily="2" charset="0"/>
                <a:ea typeface="+mj-ea"/>
                <a:cs typeface="+mj-cs"/>
              </a:rPr>
              <a:t>Ne </a:t>
            </a:r>
            <a:r>
              <a:rPr lang="sv-SE" sz="2200" b="0" i="0" kern="1200" baseline="0" err="1">
                <a:solidFill>
                  <a:schemeClr val="tx2"/>
                </a:solidFill>
                <a:effectLst/>
                <a:latin typeface="Helvetica LT Std" pitchFamily="2" charset="0"/>
                <a:ea typeface="+mj-ea"/>
                <a:cs typeface="+mj-cs"/>
              </a:rPr>
              <a:t>net</a:t>
            </a:r>
            <a:r>
              <a:rPr lang="sv-SE" sz="2200" b="0" i="0" kern="1200" baseline="0">
                <a:solidFill>
                  <a:schemeClr val="tx2"/>
                </a:solidFill>
                <a:effectLst/>
                <a:latin typeface="Helvetica LT Std" pitchFamily="2" charset="0"/>
                <a:ea typeface="+mj-ea"/>
                <a:cs typeface="+mj-cs"/>
              </a:rPr>
              <a:t> ut </a:t>
            </a:r>
            <a:r>
              <a:rPr lang="sv-SE" sz="2200" b="0" i="0" kern="1200" baseline="0" err="1">
                <a:solidFill>
                  <a:schemeClr val="tx2"/>
                </a:solidFill>
                <a:effectLst/>
                <a:latin typeface="Helvetica LT Std" pitchFamily="2" charset="0"/>
                <a:ea typeface="+mj-ea"/>
                <a:cs typeface="+mj-cs"/>
              </a:rPr>
              <a:t>ipsam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estiure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sediamus</a:t>
            </a:r>
            <a:r>
              <a:rPr lang="sv-SE" sz="2200" b="0" i="0" kern="1200" baseline="0">
                <a:solidFill>
                  <a:schemeClr val="tx2"/>
                </a:solidFill>
                <a:effectLst/>
                <a:latin typeface="Helvetica LT Std" pitchFamily="2" charset="0"/>
                <a:ea typeface="+mj-ea"/>
                <a:cs typeface="+mj-cs"/>
              </a:rPr>
              <a:t> del et </a:t>
            </a:r>
            <a:r>
              <a:rPr lang="sv-SE" sz="2200" b="0" i="0" kern="1200" baseline="0" err="1">
                <a:solidFill>
                  <a:schemeClr val="tx2"/>
                </a:solidFill>
                <a:effectLst/>
                <a:latin typeface="Helvetica LT Std" pitchFamily="2" charset="0"/>
                <a:ea typeface="+mj-ea"/>
                <a:cs typeface="+mj-cs"/>
              </a:rPr>
              <a:t>vollaccum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volo</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volupti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nissit</a:t>
            </a:r>
            <a:r>
              <a:rPr lang="sv-SE" sz="2200" b="0" i="0" kern="1200" baseline="0">
                <a:solidFill>
                  <a:schemeClr val="tx2"/>
                </a:solidFill>
                <a:effectLst/>
                <a:latin typeface="Helvetica LT Std" pitchFamily="2" charset="0"/>
                <a:ea typeface="+mj-ea"/>
                <a:cs typeface="+mj-cs"/>
              </a:rPr>
              <a:t> et </a:t>
            </a:r>
            <a:r>
              <a:rPr lang="sv-SE" sz="2200" b="0" i="0" kern="1200" baseline="0" err="1">
                <a:solidFill>
                  <a:schemeClr val="tx2"/>
                </a:solidFill>
                <a:effectLst/>
                <a:latin typeface="Helvetica LT Std" pitchFamily="2" charset="0"/>
                <a:ea typeface="+mj-ea"/>
                <a:cs typeface="+mj-cs"/>
              </a:rPr>
              <a:t>aliquos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tianis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esed</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minienditis</a:t>
            </a:r>
            <a:r>
              <a:rPr lang="sv-SE" sz="2200" b="0" i="0" kern="1200" baseline="0">
                <a:solidFill>
                  <a:schemeClr val="tx2"/>
                </a:solidFill>
                <a:effectLst/>
                <a:latin typeface="Helvetica LT Std" pitchFamily="2" charset="0"/>
                <a:ea typeface="+mj-ea"/>
                <a:cs typeface="+mj-cs"/>
              </a:rPr>
              <a:t> repe </a:t>
            </a:r>
            <a:r>
              <a:rPr lang="sv-SE" sz="2200" b="0" i="0" kern="1200" baseline="0" err="1">
                <a:solidFill>
                  <a:schemeClr val="tx2"/>
                </a:solidFill>
                <a:effectLst/>
                <a:latin typeface="Helvetica LT Std" pitchFamily="2" charset="0"/>
                <a:ea typeface="+mj-ea"/>
                <a:cs typeface="+mj-cs"/>
              </a:rPr>
              <a:t>ri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temperf</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erferum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rerit</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quiae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dolor</a:t>
            </a:r>
            <a:r>
              <a:rPr lang="sv-SE" sz="2200" b="0" i="0" kern="1200" baseline="0">
                <a:solidFill>
                  <a:schemeClr val="tx2"/>
                </a:solidFill>
                <a:effectLst/>
                <a:latin typeface="Helvetica LT Std" pitchFamily="2" charset="0"/>
                <a:ea typeface="+mj-ea"/>
                <a:cs typeface="+mj-cs"/>
              </a:rPr>
              <a:t>.</a:t>
            </a:r>
          </a:p>
        </p:txBody>
      </p:sp>
    </p:spTree>
    <p:extLst>
      <p:ext uri="{BB962C8B-B14F-4D97-AF65-F5344CB8AC3E}">
        <p14:creationId xmlns:p14="http://schemas.microsoft.com/office/powerpoint/2010/main" val="1463111199"/>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ffror mönster ljusblå">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6813D473-4C75-5E47-ABD3-BA43B27D82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Platshållare för text 13">
            <a:extLst>
              <a:ext uri="{FF2B5EF4-FFF2-40B4-BE49-F238E27FC236}">
                <a16:creationId xmlns:a16="http://schemas.microsoft.com/office/drawing/2014/main" id="{9F1799FF-16DD-DC4E-89E2-18474DA751B2}"/>
              </a:ext>
            </a:extLst>
          </p:cNvPr>
          <p:cNvSpPr>
            <a:spLocks noGrp="1"/>
          </p:cNvSpPr>
          <p:nvPr>
            <p:ph type="body" sz="quarter" idx="10" hasCustomPrompt="1"/>
          </p:nvPr>
        </p:nvSpPr>
        <p:spPr>
          <a:xfrm>
            <a:off x="1127125"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1</a:t>
            </a:r>
          </a:p>
        </p:txBody>
      </p:sp>
      <p:sp>
        <p:nvSpPr>
          <p:cNvPr id="8" name="Platshållare för text 7">
            <a:extLst>
              <a:ext uri="{FF2B5EF4-FFF2-40B4-BE49-F238E27FC236}">
                <a16:creationId xmlns:a16="http://schemas.microsoft.com/office/drawing/2014/main" id="{787AB806-A1B2-3248-B605-4BE6FE24B539}"/>
              </a:ext>
            </a:extLst>
          </p:cNvPr>
          <p:cNvSpPr>
            <a:spLocks noGrp="1"/>
          </p:cNvSpPr>
          <p:nvPr>
            <p:ph type="body" sz="quarter" idx="11" hasCustomPrompt="1"/>
          </p:nvPr>
        </p:nvSpPr>
        <p:spPr>
          <a:xfrm>
            <a:off x="1127449"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
        <p:nvSpPr>
          <p:cNvPr id="13" name="Platshållare för text 13">
            <a:extLst>
              <a:ext uri="{FF2B5EF4-FFF2-40B4-BE49-F238E27FC236}">
                <a16:creationId xmlns:a16="http://schemas.microsoft.com/office/drawing/2014/main" id="{3DDEAE54-5988-9547-8E3E-2A1C95324ADB}"/>
              </a:ext>
            </a:extLst>
          </p:cNvPr>
          <p:cNvSpPr>
            <a:spLocks noGrp="1"/>
          </p:cNvSpPr>
          <p:nvPr>
            <p:ph type="body" sz="quarter" idx="12" hasCustomPrompt="1"/>
          </p:nvPr>
        </p:nvSpPr>
        <p:spPr>
          <a:xfrm>
            <a:off x="373179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2</a:t>
            </a:r>
          </a:p>
        </p:txBody>
      </p:sp>
      <p:sp>
        <p:nvSpPr>
          <p:cNvPr id="17" name="Platshållare för text 13">
            <a:extLst>
              <a:ext uri="{FF2B5EF4-FFF2-40B4-BE49-F238E27FC236}">
                <a16:creationId xmlns:a16="http://schemas.microsoft.com/office/drawing/2014/main" id="{CD9D9C24-5D0C-DE41-9418-1518D4E67426}"/>
              </a:ext>
            </a:extLst>
          </p:cNvPr>
          <p:cNvSpPr>
            <a:spLocks noGrp="1"/>
          </p:cNvSpPr>
          <p:nvPr>
            <p:ph type="body" sz="quarter" idx="14" hasCustomPrompt="1"/>
          </p:nvPr>
        </p:nvSpPr>
        <p:spPr>
          <a:xfrm>
            <a:off x="6312024"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3</a:t>
            </a:r>
          </a:p>
        </p:txBody>
      </p:sp>
      <p:sp>
        <p:nvSpPr>
          <p:cNvPr id="19" name="Platshållare för text 13">
            <a:extLst>
              <a:ext uri="{FF2B5EF4-FFF2-40B4-BE49-F238E27FC236}">
                <a16:creationId xmlns:a16="http://schemas.microsoft.com/office/drawing/2014/main" id="{03A9A016-DB19-6049-9ED8-2A391832993E}"/>
              </a:ext>
            </a:extLst>
          </p:cNvPr>
          <p:cNvSpPr>
            <a:spLocks noGrp="1"/>
          </p:cNvSpPr>
          <p:nvPr>
            <p:ph type="body" sz="quarter" idx="16" hasCustomPrompt="1"/>
          </p:nvPr>
        </p:nvSpPr>
        <p:spPr>
          <a:xfrm>
            <a:off x="890431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4</a:t>
            </a:r>
          </a:p>
        </p:txBody>
      </p:sp>
      <p:sp>
        <p:nvSpPr>
          <p:cNvPr id="21" name="Platshållare för text 7">
            <a:extLst>
              <a:ext uri="{FF2B5EF4-FFF2-40B4-BE49-F238E27FC236}">
                <a16:creationId xmlns:a16="http://schemas.microsoft.com/office/drawing/2014/main" id="{73EA9E9D-702D-4E4D-996D-725F83B56CB3}"/>
              </a:ext>
            </a:extLst>
          </p:cNvPr>
          <p:cNvSpPr>
            <a:spLocks noGrp="1"/>
          </p:cNvSpPr>
          <p:nvPr>
            <p:ph type="body" sz="quarter" idx="17" hasCustomPrompt="1"/>
          </p:nvPr>
        </p:nvSpPr>
        <p:spPr>
          <a:xfrm>
            <a:off x="3719736"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a:t>
            </a:r>
            <a:r>
              <a:rPr lang="sv-SE" err="1">
                <a:effectLst/>
                <a:latin typeface="Helvetica LT Std" pitchFamily="2" charset="0"/>
              </a:rPr>
              <a:t>turma</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a:t>
            </a:r>
          </a:p>
        </p:txBody>
      </p:sp>
      <p:sp>
        <p:nvSpPr>
          <p:cNvPr id="22" name="Platshållare för text 7">
            <a:extLst>
              <a:ext uri="{FF2B5EF4-FFF2-40B4-BE49-F238E27FC236}">
                <a16:creationId xmlns:a16="http://schemas.microsoft.com/office/drawing/2014/main" id="{0B50E2C8-25E1-ED44-9F0E-972B0047318E}"/>
              </a:ext>
            </a:extLst>
          </p:cNvPr>
          <p:cNvSpPr>
            <a:spLocks noGrp="1"/>
          </p:cNvSpPr>
          <p:nvPr>
            <p:ph type="body" sz="quarter" idx="18" hasCustomPrompt="1"/>
          </p:nvPr>
        </p:nvSpPr>
        <p:spPr>
          <a:xfrm>
            <a:off x="6312025"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
        <p:nvSpPr>
          <p:cNvPr id="23" name="Platshållare för text 7">
            <a:extLst>
              <a:ext uri="{FF2B5EF4-FFF2-40B4-BE49-F238E27FC236}">
                <a16:creationId xmlns:a16="http://schemas.microsoft.com/office/drawing/2014/main" id="{BE81E1AA-6243-2D47-B125-CF360D6FC135}"/>
              </a:ext>
            </a:extLst>
          </p:cNvPr>
          <p:cNvSpPr>
            <a:spLocks noGrp="1"/>
          </p:cNvSpPr>
          <p:nvPr>
            <p:ph type="body" sz="quarter" idx="19" hasCustomPrompt="1"/>
          </p:nvPr>
        </p:nvSpPr>
        <p:spPr>
          <a:xfrm>
            <a:off x="8976320"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a:t>
            </a:r>
            <a:r>
              <a:rPr lang="sv-SE" err="1">
                <a:effectLst/>
                <a:latin typeface="Helvetica LT Std" pitchFamily="2" charset="0"/>
              </a:rPr>
              <a:t>turma</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a:t>
            </a:r>
          </a:p>
        </p:txBody>
      </p:sp>
    </p:spTree>
    <p:extLst>
      <p:ext uri="{BB962C8B-B14F-4D97-AF65-F5344CB8AC3E}">
        <p14:creationId xmlns:p14="http://schemas.microsoft.com/office/powerpoint/2010/main" val="1442270657"/>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ffror mönster orange">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8DCAE582-9B5C-2A4B-BAA8-C7CB9C3F14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47D89854-88B2-2F4B-8B3D-2441B8CA1D4E}"/>
              </a:ext>
            </a:extLst>
          </p:cNvPr>
          <p:cNvSpPr>
            <a:spLocks noGrp="1"/>
          </p:cNvSpPr>
          <p:nvPr>
            <p:ph type="body" sz="quarter" idx="10" hasCustomPrompt="1"/>
          </p:nvPr>
        </p:nvSpPr>
        <p:spPr>
          <a:xfrm>
            <a:off x="1127125"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1</a:t>
            </a:r>
          </a:p>
        </p:txBody>
      </p:sp>
      <p:sp>
        <p:nvSpPr>
          <p:cNvPr id="15" name="Platshållare för text 7">
            <a:extLst>
              <a:ext uri="{FF2B5EF4-FFF2-40B4-BE49-F238E27FC236}">
                <a16:creationId xmlns:a16="http://schemas.microsoft.com/office/drawing/2014/main" id="{6A74285A-652A-3543-9FB9-5E302CBD81C6}"/>
              </a:ext>
            </a:extLst>
          </p:cNvPr>
          <p:cNvSpPr>
            <a:spLocks noGrp="1"/>
          </p:cNvSpPr>
          <p:nvPr>
            <p:ph type="body" sz="quarter" idx="11" hasCustomPrompt="1"/>
          </p:nvPr>
        </p:nvSpPr>
        <p:spPr>
          <a:xfrm>
            <a:off x="1127449"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
        <p:nvSpPr>
          <p:cNvPr id="16" name="Platshållare för text 13">
            <a:extLst>
              <a:ext uri="{FF2B5EF4-FFF2-40B4-BE49-F238E27FC236}">
                <a16:creationId xmlns:a16="http://schemas.microsoft.com/office/drawing/2014/main" id="{EE847340-9E44-844A-AC51-ACA8AFD6804F}"/>
              </a:ext>
            </a:extLst>
          </p:cNvPr>
          <p:cNvSpPr>
            <a:spLocks noGrp="1"/>
          </p:cNvSpPr>
          <p:nvPr>
            <p:ph type="body" sz="quarter" idx="12" hasCustomPrompt="1"/>
          </p:nvPr>
        </p:nvSpPr>
        <p:spPr>
          <a:xfrm>
            <a:off x="373179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2</a:t>
            </a:r>
          </a:p>
        </p:txBody>
      </p:sp>
      <p:sp>
        <p:nvSpPr>
          <p:cNvPr id="17" name="Platshållare för text 13">
            <a:extLst>
              <a:ext uri="{FF2B5EF4-FFF2-40B4-BE49-F238E27FC236}">
                <a16:creationId xmlns:a16="http://schemas.microsoft.com/office/drawing/2014/main" id="{716977C5-9F8C-F743-B88F-921739829E07}"/>
              </a:ext>
            </a:extLst>
          </p:cNvPr>
          <p:cNvSpPr>
            <a:spLocks noGrp="1"/>
          </p:cNvSpPr>
          <p:nvPr>
            <p:ph type="body" sz="quarter" idx="14" hasCustomPrompt="1"/>
          </p:nvPr>
        </p:nvSpPr>
        <p:spPr>
          <a:xfrm>
            <a:off x="6312024"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3</a:t>
            </a:r>
          </a:p>
        </p:txBody>
      </p:sp>
      <p:sp>
        <p:nvSpPr>
          <p:cNvPr id="18" name="Platshållare för text 13">
            <a:extLst>
              <a:ext uri="{FF2B5EF4-FFF2-40B4-BE49-F238E27FC236}">
                <a16:creationId xmlns:a16="http://schemas.microsoft.com/office/drawing/2014/main" id="{4DDFDE0C-FFA4-9347-A955-1925745E9D51}"/>
              </a:ext>
            </a:extLst>
          </p:cNvPr>
          <p:cNvSpPr>
            <a:spLocks noGrp="1"/>
          </p:cNvSpPr>
          <p:nvPr>
            <p:ph type="body" sz="quarter" idx="16" hasCustomPrompt="1"/>
          </p:nvPr>
        </p:nvSpPr>
        <p:spPr>
          <a:xfrm>
            <a:off x="890431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4</a:t>
            </a:r>
          </a:p>
        </p:txBody>
      </p:sp>
      <p:sp>
        <p:nvSpPr>
          <p:cNvPr id="19" name="Platshållare för text 7">
            <a:extLst>
              <a:ext uri="{FF2B5EF4-FFF2-40B4-BE49-F238E27FC236}">
                <a16:creationId xmlns:a16="http://schemas.microsoft.com/office/drawing/2014/main" id="{7D2645D9-8985-7846-916E-0FF395B8207F}"/>
              </a:ext>
            </a:extLst>
          </p:cNvPr>
          <p:cNvSpPr>
            <a:spLocks noGrp="1"/>
          </p:cNvSpPr>
          <p:nvPr>
            <p:ph type="body" sz="quarter" idx="17" hasCustomPrompt="1"/>
          </p:nvPr>
        </p:nvSpPr>
        <p:spPr>
          <a:xfrm>
            <a:off x="3719736"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a:t>
            </a:r>
            <a:r>
              <a:rPr lang="sv-SE" err="1">
                <a:effectLst/>
                <a:latin typeface="Helvetica LT Std" pitchFamily="2" charset="0"/>
              </a:rPr>
              <a:t>turma</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a:t>
            </a:r>
          </a:p>
        </p:txBody>
      </p:sp>
      <p:sp>
        <p:nvSpPr>
          <p:cNvPr id="20" name="Platshållare för text 7">
            <a:extLst>
              <a:ext uri="{FF2B5EF4-FFF2-40B4-BE49-F238E27FC236}">
                <a16:creationId xmlns:a16="http://schemas.microsoft.com/office/drawing/2014/main" id="{4D0BDE89-6886-354E-BF2B-8CF4B45F9F4D}"/>
              </a:ext>
            </a:extLst>
          </p:cNvPr>
          <p:cNvSpPr>
            <a:spLocks noGrp="1"/>
          </p:cNvSpPr>
          <p:nvPr>
            <p:ph type="body" sz="quarter" idx="18" hasCustomPrompt="1"/>
          </p:nvPr>
        </p:nvSpPr>
        <p:spPr>
          <a:xfrm>
            <a:off x="6312025"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
        <p:nvSpPr>
          <p:cNvPr id="21" name="Platshållare för text 7">
            <a:extLst>
              <a:ext uri="{FF2B5EF4-FFF2-40B4-BE49-F238E27FC236}">
                <a16:creationId xmlns:a16="http://schemas.microsoft.com/office/drawing/2014/main" id="{26540A6E-B7A4-6543-BF3B-962D0D7D3A14}"/>
              </a:ext>
            </a:extLst>
          </p:cNvPr>
          <p:cNvSpPr>
            <a:spLocks noGrp="1"/>
          </p:cNvSpPr>
          <p:nvPr>
            <p:ph type="body" sz="quarter" idx="19" hasCustomPrompt="1"/>
          </p:nvPr>
        </p:nvSpPr>
        <p:spPr>
          <a:xfrm>
            <a:off x="8976320"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a:t>
            </a:r>
            <a:r>
              <a:rPr lang="sv-SE" err="1">
                <a:effectLst/>
                <a:latin typeface="Helvetica LT Std" pitchFamily="2" charset="0"/>
              </a:rPr>
              <a:t>turma</a:t>
            </a:r>
            <a:br>
              <a:rPr lang="sv-SE">
                <a:effectLst/>
                <a:latin typeface="Helvetica LT Std" pitchFamily="2" charset="0"/>
              </a:rPr>
            </a:b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molum</a:t>
            </a:r>
            <a:r>
              <a:rPr lang="sv-SE">
                <a:effectLst/>
                <a:latin typeface="Helvetica LT Std" pitchFamily="2" charset="0"/>
              </a:rPr>
              <a:t> </a:t>
            </a:r>
            <a:r>
              <a:rPr lang="sv-SE" err="1">
                <a:effectLst/>
                <a:latin typeface="Helvetica LT Std" pitchFamily="2" charset="0"/>
              </a:rPr>
              <a:t>tem</a:t>
            </a:r>
            <a:r>
              <a:rPr lang="sv-SE">
                <a:effectLst/>
                <a:latin typeface="Helvetica LT Std" pitchFamily="2" charset="0"/>
              </a:rPr>
              <a:t> </a:t>
            </a:r>
            <a:r>
              <a:rPr lang="sv-SE" err="1">
                <a:effectLst/>
                <a:latin typeface="Helvetica LT Std" pitchFamily="2" charset="0"/>
              </a:rPr>
              <a:t>quas</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re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a:t>
            </a:r>
          </a:p>
        </p:txBody>
      </p:sp>
    </p:spTree>
    <p:extLst>
      <p:ext uri="{BB962C8B-B14F-4D97-AF65-F5344CB8AC3E}">
        <p14:creationId xmlns:p14="http://schemas.microsoft.com/office/powerpoint/2010/main" val="1654511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or vit text mönster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B89468E1-C8E7-7F4E-9279-751D896A34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
            <a:extLst>
              <a:ext uri="{FF2B5EF4-FFF2-40B4-BE49-F238E27FC236}">
                <a16:creationId xmlns:a16="http://schemas.microsoft.com/office/drawing/2014/main" id="{AFEC37FE-F85F-214C-B6B9-9A78EE7D5B97}"/>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smtClean="0">
                <a:solidFill>
                  <a:schemeClr val="bg1"/>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a:effectLst/>
                <a:latin typeface="Helvetica LT Std" pitchFamily="2" charset="0"/>
              </a:rPr>
              <a:t>Platshållare för större text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moluqui</a:t>
            </a:r>
            <a:r>
              <a:rPr lang="sv-SE">
                <a:effectLst/>
                <a:latin typeface="Helvetica LT Std" pitchFamily="2" charset="0"/>
              </a:rPr>
              <a:t> </a:t>
            </a:r>
            <a:br>
              <a:rPr lang="sv-SE">
                <a:effectLst/>
                <a:latin typeface="Helvetica LT Std" pitchFamily="2" charset="0"/>
              </a:rPr>
            </a:b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br>
              <a:rPr lang="sv-SE">
                <a:effectLst/>
                <a:latin typeface="Helvetica LT Std" pitchFamily="2" charset="0"/>
              </a:rPr>
            </a:b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br>
              <a:rPr lang="sv-SE">
                <a:effectLst/>
                <a:latin typeface="Helvetica LT Std" pitchFamily="2" charset="0"/>
              </a:rPr>
            </a:br>
            <a:br>
              <a:rPr lang="sv-SE">
                <a:effectLst/>
                <a:latin typeface="Helvetica LT Std" pitchFamily="2" charset="0"/>
              </a:rPr>
            </a:b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moluqui</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br>
              <a:rPr lang="sv-SE">
                <a:effectLst/>
                <a:latin typeface="Helvetica LT Std" pitchFamily="2" charset="0"/>
              </a:rPr>
            </a:b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Tree>
    <p:extLst>
      <p:ext uri="{BB962C8B-B14F-4D97-AF65-F5344CB8AC3E}">
        <p14:creationId xmlns:p14="http://schemas.microsoft.com/office/powerpoint/2010/main" val="18631471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 vit text mönster lju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A50EA96-DD9E-8D48-B5E6-6DC1A89CDC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
            <a:extLst>
              <a:ext uri="{FF2B5EF4-FFF2-40B4-BE49-F238E27FC236}">
                <a16:creationId xmlns:a16="http://schemas.microsoft.com/office/drawing/2014/main" id="{AFEC37FE-F85F-214C-B6B9-9A78EE7D5B97}"/>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bg1"/>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a:effectLst/>
                <a:latin typeface="Helvetica LT Std" pitchFamily="2" charset="0"/>
              </a:rPr>
              <a:t>Platshållare för större text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moluqui</a:t>
            </a:r>
            <a:br>
              <a:rPr lang="sv-SE">
                <a:effectLst/>
                <a:latin typeface="Helvetica LT Std" pitchFamily="2" charset="0"/>
              </a:rPr>
            </a:b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br>
              <a:rPr lang="sv-SE">
                <a:effectLst/>
                <a:latin typeface="Helvetica LT Std" pitchFamily="2" charset="0"/>
              </a:rPr>
            </a:b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br>
              <a:rPr lang="sv-SE">
                <a:effectLst/>
                <a:latin typeface="Helvetica LT Std" pitchFamily="2" charset="0"/>
              </a:rPr>
            </a:br>
            <a:br>
              <a:rPr lang="sv-SE">
                <a:effectLst/>
                <a:latin typeface="Helvetica LT Std" pitchFamily="2" charset="0"/>
              </a:rPr>
            </a:b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moluqui</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br>
              <a:rPr lang="sv-SE">
                <a:effectLst/>
                <a:latin typeface="Helvetica LT Std" pitchFamily="2" charset="0"/>
              </a:rPr>
            </a:b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Tree>
    <p:extLst>
      <p:ext uri="{BB962C8B-B14F-4D97-AF65-F5344CB8AC3E}">
        <p14:creationId xmlns:p14="http://schemas.microsoft.com/office/powerpoint/2010/main" val="34275821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or text lju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DB34EFF-978B-854E-B109-7C44EE4768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2E9203F0-2DDE-9C48-A104-0711E3A48468}"/>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accent3"/>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a:effectLst/>
                <a:latin typeface="Helvetica LT Std" pitchFamily="2" charset="0"/>
              </a:rPr>
              <a:t>Platshållare för större text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moluqui</a:t>
            </a:r>
            <a:br>
              <a:rPr lang="sv-SE">
                <a:effectLst/>
                <a:latin typeface="Helvetica LT Std" pitchFamily="2" charset="0"/>
              </a:rPr>
            </a:b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br>
              <a:rPr lang="sv-SE">
                <a:effectLst/>
                <a:latin typeface="Helvetica LT Std" pitchFamily="2" charset="0"/>
              </a:rPr>
            </a:b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br>
              <a:rPr lang="sv-SE">
                <a:effectLst/>
                <a:latin typeface="Helvetica LT Std" pitchFamily="2" charset="0"/>
              </a:rPr>
            </a:br>
            <a:br>
              <a:rPr lang="sv-SE">
                <a:effectLst/>
                <a:latin typeface="Helvetica LT Std" pitchFamily="2" charset="0"/>
              </a:rPr>
            </a:b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moluqui</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br>
              <a:rPr lang="sv-SE">
                <a:effectLst/>
                <a:latin typeface="Helvetica LT Std" pitchFamily="2" charset="0"/>
              </a:rPr>
            </a:b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Tree>
    <p:extLst>
      <p:ext uri="{BB962C8B-B14F-4D97-AF65-F5344CB8AC3E}">
        <p14:creationId xmlns:p14="http://schemas.microsoft.com/office/powerpoint/2010/main" val="1035932568"/>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or text orang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33A9CF7C-1C82-9F41-9622-E1BE7546E9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2E9203F0-2DDE-9C48-A104-0711E3A48468}"/>
              </a:ext>
            </a:extLst>
          </p:cNvPr>
          <p:cNvSpPr>
            <a:spLocks noGrp="1"/>
          </p:cNvSpPr>
          <p:nvPr>
            <p:ph type="body" sz="quarter" idx="11" hasCustomPrompt="1"/>
          </p:nvPr>
        </p:nvSpPr>
        <p:spPr>
          <a:xfrm>
            <a:off x="1059165" y="1700808"/>
            <a:ext cx="9069283"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bg2">
                    <a:lumMod val="50000"/>
                  </a:schemeClr>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a:effectLst/>
                <a:latin typeface="Helvetica LT Std" pitchFamily="2" charset="0"/>
              </a:rPr>
              <a:t>Platshållare för större text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moluqui</a:t>
            </a:r>
            <a:br>
              <a:rPr lang="sv-SE">
                <a:effectLst/>
                <a:latin typeface="Helvetica LT Std" pitchFamily="2" charset="0"/>
              </a:rPr>
            </a:b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br>
              <a:rPr lang="sv-SE">
                <a:effectLst/>
                <a:latin typeface="Helvetica LT Std" pitchFamily="2" charset="0"/>
              </a:rPr>
            </a:b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br>
              <a:rPr lang="sv-SE">
                <a:effectLst/>
                <a:latin typeface="Helvetica LT Std" pitchFamily="2" charset="0"/>
              </a:rPr>
            </a:br>
            <a:br>
              <a:rPr lang="sv-SE">
                <a:effectLst/>
                <a:latin typeface="Helvetica LT Std" pitchFamily="2" charset="0"/>
              </a:rPr>
            </a:b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mosam</a:t>
            </a:r>
            <a:r>
              <a:rPr lang="sv-SE">
                <a:effectLst/>
                <a:latin typeface="Helvetica LT Std" pitchFamily="2" charset="0"/>
              </a:rPr>
              <a:t> </a:t>
            </a:r>
            <a:r>
              <a:rPr lang="sv-SE" err="1">
                <a:effectLst/>
                <a:latin typeface="Helvetica LT Std" pitchFamily="2" charset="0"/>
              </a:rPr>
              <a:t>int</a:t>
            </a:r>
            <a:r>
              <a:rPr lang="sv-SE">
                <a:effectLst/>
                <a:latin typeface="Helvetica LT Std" pitchFamily="2" charset="0"/>
              </a:rPr>
              <a:t> </a:t>
            </a:r>
            <a:r>
              <a:rPr lang="sv-SE" err="1">
                <a:effectLst/>
                <a:latin typeface="Helvetica LT Std" pitchFamily="2" charset="0"/>
              </a:rPr>
              <a:t>moluqui</a:t>
            </a:r>
            <a:r>
              <a:rPr lang="sv-SE">
                <a:effectLst/>
                <a:latin typeface="Helvetica LT Std" pitchFamily="2" charset="0"/>
              </a:rPr>
              <a:t> </a:t>
            </a:r>
            <a:r>
              <a:rPr lang="sv-SE" err="1">
                <a:effectLst/>
                <a:latin typeface="Helvetica LT Std" pitchFamily="2" charset="0"/>
              </a:rPr>
              <a:t>con</a:t>
            </a:r>
            <a:r>
              <a:rPr lang="sv-SE">
                <a:effectLst/>
                <a:latin typeface="Helvetica LT Std" pitchFamily="2" charset="0"/>
              </a:rPr>
              <a:t> </a:t>
            </a:r>
            <a:r>
              <a:rPr lang="sv-SE" err="1">
                <a:effectLst/>
                <a:latin typeface="Helvetica LT Std" pitchFamily="2" charset="0"/>
              </a:rPr>
              <a:t>reris</a:t>
            </a:r>
            <a:r>
              <a:rPr lang="sv-SE">
                <a:effectLst/>
                <a:latin typeface="Helvetica LT Std" pitchFamily="2" charset="0"/>
              </a:rPr>
              <a:t> </a:t>
            </a:r>
            <a:r>
              <a:rPr lang="sv-SE" err="1">
                <a:effectLst/>
                <a:latin typeface="Helvetica LT Std" pitchFamily="2" charset="0"/>
              </a:rPr>
              <a:t>voloria</a:t>
            </a:r>
            <a:r>
              <a:rPr lang="sv-SE">
                <a:effectLst/>
                <a:latin typeface="Helvetica LT Std" pitchFamily="2" charset="0"/>
              </a:rPr>
              <a:t> tur </a:t>
            </a: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br>
              <a:rPr lang="sv-SE">
                <a:effectLst/>
                <a:latin typeface="Helvetica LT Std" pitchFamily="2" charset="0"/>
              </a:rPr>
            </a:br>
            <a:r>
              <a:rPr lang="sv-SE" err="1">
                <a:effectLst/>
                <a:latin typeface="Helvetica LT Std" pitchFamily="2" charset="0"/>
              </a:rPr>
              <a:t>onsequi</a:t>
            </a:r>
            <a:r>
              <a:rPr lang="sv-SE">
                <a:effectLst/>
                <a:latin typeface="Helvetica LT Std" pitchFamily="2" charset="0"/>
              </a:rPr>
              <a:t> </a:t>
            </a:r>
            <a:r>
              <a:rPr lang="sv-SE" err="1">
                <a:effectLst/>
                <a:latin typeface="Helvetica LT Std" pitchFamily="2" charset="0"/>
              </a:rPr>
              <a:t>tempor</a:t>
            </a:r>
            <a:r>
              <a:rPr lang="sv-SE">
                <a:effectLst/>
                <a:latin typeface="Helvetica LT Std" pitchFamily="2" charset="0"/>
              </a:rPr>
              <a:t> </a:t>
            </a:r>
            <a:r>
              <a:rPr lang="sv-SE" err="1">
                <a:effectLst/>
                <a:latin typeface="Helvetica LT Std" pitchFamily="2" charset="0"/>
              </a:rPr>
              <a:t>aut</a:t>
            </a:r>
            <a:r>
              <a:rPr lang="sv-SE">
                <a:effectLst/>
                <a:latin typeface="Helvetica LT Std" pitchFamily="2" charset="0"/>
              </a:rPr>
              <a:t> </a:t>
            </a:r>
            <a:r>
              <a:rPr lang="sv-SE" err="1">
                <a:effectLst/>
                <a:latin typeface="Helvetica LT Std" pitchFamily="2" charset="0"/>
              </a:rPr>
              <a:t>iunt</a:t>
            </a:r>
            <a:r>
              <a:rPr lang="sv-SE">
                <a:effectLst/>
                <a:latin typeface="Helvetica LT Std" pitchFamily="2" charset="0"/>
              </a:rPr>
              <a:t> </a:t>
            </a:r>
            <a:r>
              <a:rPr lang="sv-SE" err="1">
                <a:effectLst/>
                <a:latin typeface="Helvetica LT Std" pitchFamily="2" charset="0"/>
              </a:rPr>
              <a:t>occum</a:t>
            </a:r>
            <a:r>
              <a:rPr lang="sv-SE">
                <a:effectLst/>
                <a:latin typeface="Helvetica LT Std" pitchFamily="2" charset="0"/>
              </a:rPr>
              <a:t>.</a:t>
            </a:r>
          </a:p>
        </p:txBody>
      </p:sp>
    </p:spTree>
    <p:extLst>
      <p:ext uri="{BB962C8B-B14F-4D97-AF65-F5344CB8AC3E}">
        <p14:creationId xmlns:p14="http://schemas.microsoft.com/office/powerpoint/2010/main" val="1291571414"/>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4" orient="horz" pos="134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11" name="Platshållare för media 10">
            <a:extLst>
              <a:ext uri="{FF2B5EF4-FFF2-40B4-BE49-F238E27FC236}">
                <a16:creationId xmlns:a16="http://schemas.microsoft.com/office/drawing/2014/main" id="{60EEBE41-1C42-9A43-9525-2A7674CCED4A}"/>
              </a:ext>
            </a:extLst>
          </p:cNvPr>
          <p:cNvSpPr>
            <a:spLocks noGrp="1"/>
          </p:cNvSpPr>
          <p:nvPr>
            <p:ph type="media" sz="quarter" idx="10"/>
          </p:nvPr>
        </p:nvSpPr>
        <p:spPr>
          <a:xfrm>
            <a:off x="0" y="0"/>
            <a:ext cx="12192000" cy="6858000"/>
          </a:xfrm>
          <a:prstGeom prst="rect">
            <a:avLst/>
          </a:prstGeom>
        </p:spPr>
        <p:txBody>
          <a:bodyPr/>
          <a:lstStyle>
            <a:lvl1pPr marL="0" indent="0" algn="ctr">
              <a:buFontTx/>
              <a:buNone/>
              <a:defRPr/>
            </a:lvl1pPr>
          </a:lstStyle>
          <a:p>
            <a:r>
              <a:rPr lang="sv-SE"/>
              <a:t>Klicka på ikonen för att lägga till ett medieklipp</a:t>
            </a:r>
          </a:p>
        </p:txBody>
      </p:sp>
    </p:spTree>
    <p:extLst>
      <p:ext uri="{BB962C8B-B14F-4D97-AF65-F5344CB8AC3E}">
        <p14:creationId xmlns:p14="http://schemas.microsoft.com/office/powerpoint/2010/main" val="2686280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tfallande bild">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0"/>
            <a:ext cx="12192000" cy="685688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Tree>
    <p:extLst>
      <p:ext uri="{BB962C8B-B14F-4D97-AF65-F5344CB8AC3E}">
        <p14:creationId xmlns:p14="http://schemas.microsoft.com/office/powerpoint/2010/main" val="26909326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or bild blått märke">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6FD1823-F32E-7B4C-B4D0-587B83EFD7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1340768"/>
            <a:ext cx="12192000" cy="551611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Tree>
    <p:extLst>
      <p:ext uri="{BB962C8B-B14F-4D97-AF65-F5344CB8AC3E}">
        <p14:creationId xmlns:p14="http://schemas.microsoft.com/office/powerpoint/2010/main" val="2112128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or bild orange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7E166BB-C037-AF41-9F98-A0EFD7C6C7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1340768"/>
            <a:ext cx="12192000" cy="551611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Tree>
    <p:extLst>
      <p:ext uri="{BB962C8B-B14F-4D97-AF65-F5344CB8AC3E}">
        <p14:creationId xmlns:p14="http://schemas.microsoft.com/office/powerpoint/2010/main" val="22259681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 bildtext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5528CA5-E3D0-CF4E-9A4F-FD6547F73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15">
            <a:extLst>
              <a:ext uri="{FF2B5EF4-FFF2-40B4-BE49-F238E27FC236}">
                <a16:creationId xmlns:a16="http://schemas.microsoft.com/office/drawing/2014/main" id="{115A6012-4161-3F42-B748-148D2F124B68}"/>
              </a:ext>
            </a:extLst>
          </p:cNvPr>
          <p:cNvSpPr>
            <a:spLocks noGrp="1"/>
          </p:cNvSpPr>
          <p:nvPr>
            <p:ph type="body" sz="quarter" idx="11" hasCustomPrompt="1"/>
          </p:nvPr>
        </p:nvSpPr>
        <p:spPr>
          <a:xfrm>
            <a:off x="1045067" y="5877272"/>
            <a:ext cx="9947477" cy="1008112"/>
          </a:xfrm>
          <a:prstGeom prst="rect">
            <a:avLst/>
          </a:prstGeom>
        </p:spPr>
        <p:txBody>
          <a:bodyPr/>
          <a:lstStyle>
            <a:lvl1pPr marL="0" indent="0">
              <a:buFontTx/>
              <a:buNone/>
              <a:defRPr lang="sv-SE" sz="26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600" b="0" i="0" kern="1200" baseline="0">
                <a:solidFill>
                  <a:schemeClr val="tx2"/>
                </a:solidFill>
                <a:effectLst/>
                <a:latin typeface="Helvetica LT Std" pitchFamily="2" charset="0"/>
                <a:ea typeface="+mj-ea"/>
                <a:cs typeface="+mj-cs"/>
              </a:rPr>
              <a:t>Platshållare för bildtext </a:t>
            </a:r>
            <a:r>
              <a:rPr lang="sv-SE" sz="2600" b="0" i="0" kern="1200" baseline="0" err="1">
                <a:solidFill>
                  <a:schemeClr val="tx2"/>
                </a:solidFill>
                <a:effectLst/>
                <a:latin typeface="Helvetica LT Std" pitchFamily="2" charset="0"/>
                <a:ea typeface="+mj-ea"/>
                <a:cs typeface="+mj-cs"/>
              </a:rPr>
              <a:t>lorem</a:t>
            </a:r>
            <a:r>
              <a:rPr lang="sv-SE" sz="2600" b="0" i="0" kern="1200" baseline="0">
                <a:solidFill>
                  <a:schemeClr val="tx2"/>
                </a:solidFill>
                <a:effectLst/>
                <a:latin typeface="Helvetica LT Std" pitchFamily="2" charset="0"/>
                <a:ea typeface="+mj-ea"/>
                <a:cs typeface="+mj-cs"/>
              </a:rPr>
              <a:t> </a:t>
            </a:r>
            <a:r>
              <a:rPr lang="sv-SE" sz="2600" b="0" i="0" kern="1200" baseline="0" err="1">
                <a:solidFill>
                  <a:schemeClr val="tx2"/>
                </a:solidFill>
                <a:effectLst/>
                <a:latin typeface="Helvetica LT Std" pitchFamily="2" charset="0"/>
                <a:ea typeface="+mj-ea"/>
                <a:cs typeface="+mj-cs"/>
              </a:rPr>
              <a:t>dolore</a:t>
            </a:r>
            <a:r>
              <a:rPr lang="sv-SE" sz="2600" b="0" i="0" kern="1200" baseline="0">
                <a:solidFill>
                  <a:schemeClr val="tx2"/>
                </a:solidFill>
                <a:effectLst/>
                <a:latin typeface="Helvetica LT Std" pitchFamily="2" charset="0"/>
                <a:ea typeface="+mj-ea"/>
                <a:cs typeface="+mj-cs"/>
              </a:rPr>
              <a:t> </a:t>
            </a:r>
            <a:r>
              <a:rPr lang="sv-SE" sz="2600" b="0" i="0" kern="1200" baseline="0" err="1">
                <a:solidFill>
                  <a:schemeClr val="tx2"/>
                </a:solidFill>
                <a:effectLst/>
                <a:latin typeface="Helvetica LT Std" pitchFamily="2" charset="0"/>
                <a:ea typeface="+mj-ea"/>
                <a:cs typeface="+mj-cs"/>
              </a:rPr>
              <a:t>ipsum</a:t>
            </a:r>
            <a:r>
              <a:rPr lang="sv-SE" sz="2600" b="0" i="0" kern="1200" baseline="0">
                <a:solidFill>
                  <a:schemeClr val="tx2"/>
                </a:solidFill>
                <a:effectLst/>
                <a:latin typeface="Helvetica LT Std" pitchFamily="2" charset="0"/>
                <a:ea typeface="+mj-ea"/>
                <a:cs typeface="+mj-cs"/>
              </a:rPr>
              <a:t> </a:t>
            </a:r>
            <a:r>
              <a:rPr lang="sv-SE" sz="2600" b="0" i="0" kern="1200" baseline="0" err="1">
                <a:solidFill>
                  <a:schemeClr val="tx2"/>
                </a:solidFill>
                <a:effectLst/>
                <a:latin typeface="Helvetica LT Std" pitchFamily="2" charset="0"/>
                <a:ea typeface="+mj-ea"/>
                <a:cs typeface="+mj-cs"/>
              </a:rPr>
              <a:t>voloret</a:t>
            </a:r>
            <a:r>
              <a:rPr lang="sv-SE" sz="2600" b="0" i="0" kern="1200" baseline="0">
                <a:solidFill>
                  <a:schemeClr val="tx2"/>
                </a:solidFill>
                <a:effectLst/>
                <a:latin typeface="Helvetica LT Std" pitchFamily="2" charset="0"/>
                <a:ea typeface="+mj-ea"/>
                <a:cs typeface="+mj-cs"/>
              </a:rPr>
              <a:t> </a:t>
            </a:r>
            <a:endParaRPr lang="sv-SE" sz="2200" b="0" i="0" kern="1200" baseline="0">
              <a:solidFill>
                <a:schemeClr val="tx2"/>
              </a:solidFill>
              <a:effectLst/>
              <a:latin typeface="Helvetica LT Std" pitchFamily="2" charset="0"/>
              <a:ea typeface="+mj-ea"/>
              <a:cs typeface="+mj-cs"/>
            </a:endParaRPr>
          </a:p>
        </p:txBody>
      </p:sp>
      <p:sp>
        <p:nvSpPr>
          <p:cNvPr id="4" name="Platshållare för bild 5">
            <a:extLst>
              <a:ext uri="{FF2B5EF4-FFF2-40B4-BE49-F238E27FC236}">
                <a16:creationId xmlns:a16="http://schemas.microsoft.com/office/drawing/2014/main" id="{F3BD9AEB-605E-7E48-8A14-D3624381FCF3}"/>
              </a:ext>
            </a:extLst>
          </p:cNvPr>
          <p:cNvSpPr>
            <a:spLocks noGrp="1"/>
          </p:cNvSpPr>
          <p:nvPr>
            <p:ph type="pic" sz="quarter" idx="12"/>
          </p:nvPr>
        </p:nvSpPr>
        <p:spPr>
          <a:xfrm>
            <a:off x="1127125" y="1340768"/>
            <a:ext cx="9947477" cy="424847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Tree>
    <p:extLst>
      <p:ext uri="{BB962C8B-B14F-4D97-AF65-F5344CB8AC3E}">
        <p14:creationId xmlns:p14="http://schemas.microsoft.com/office/powerpoint/2010/main" val="2724600447"/>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 bildtext orange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DEEE58F-6B2E-3D4E-83C1-D07965F543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15">
            <a:extLst>
              <a:ext uri="{FF2B5EF4-FFF2-40B4-BE49-F238E27FC236}">
                <a16:creationId xmlns:a16="http://schemas.microsoft.com/office/drawing/2014/main" id="{115A6012-4161-3F42-B748-148D2F124B68}"/>
              </a:ext>
            </a:extLst>
          </p:cNvPr>
          <p:cNvSpPr>
            <a:spLocks noGrp="1"/>
          </p:cNvSpPr>
          <p:nvPr>
            <p:ph type="body" sz="quarter" idx="11" hasCustomPrompt="1"/>
          </p:nvPr>
        </p:nvSpPr>
        <p:spPr>
          <a:xfrm>
            <a:off x="1045067" y="5877272"/>
            <a:ext cx="9947477" cy="1008112"/>
          </a:xfrm>
          <a:prstGeom prst="rect">
            <a:avLst/>
          </a:prstGeom>
        </p:spPr>
        <p:txBody>
          <a:bodyPr/>
          <a:lstStyle>
            <a:lvl1pPr marL="0" indent="0">
              <a:buFontTx/>
              <a:buNone/>
              <a:defRPr lang="sv-SE" sz="26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600" b="0" i="0" kern="1200" baseline="0">
                <a:solidFill>
                  <a:schemeClr val="tx2"/>
                </a:solidFill>
                <a:effectLst/>
                <a:latin typeface="Helvetica LT Std" pitchFamily="2" charset="0"/>
                <a:ea typeface="+mj-ea"/>
                <a:cs typeface="+mj-cs"/>
              </a:rPr>
              <a:t>Platshållare för bildtext </a:t>
            </a:r>
            <a:r>
              <a:rPr lang="sv-SE" sz="2600" b="0" i="0" kern="1200" baseline="0" err="1">
                <a:solidFill>
                  <a:schemeClr val="tx2"/>
                </a:solidFill>
                <a:effectLst/>
                <a:latin typeface="Helvetica LT Std" pitchFamily="2" charset="0"/>
                <a:ea typeface="+mj-ea"/>
                <a:cs typeface="+mj-cs"/>
              </a:rPr>
              <a:t>lorem</a:t>
            </a:r>
            <a:r>
              <a:rPr lang="sv-SE" sz="2600" b="0" i="0" kern="1200" baseline="0">
                <a:solidFill>
                  <a:schemeClr val="tx2"/>
                </a:solidFill>
                <a:effectLst/>
                <a:latin typeface="Helvetica LT Std" pitchFamily="2" charset="0"/>
                <a:ea typeface="+mj-ea"/>
                <a:cs typeface="+mj-cs"/>
              </a:rPr>
              <a:t> </a:t>
            </a:r>
            <a:r>
              <a:rPr lang="sv-SE" sz="2600" b="0" i="0" kern="1200" baseline="0" err="1">
                <a:solidFill>
                  <a:schemeClr val="tx2"/>
                </a:solidFill>
                <a:effectLst/>
                <a:latin typeface="Helvetica LT Std" pitchFamily="2" charset="0"/>
                <a:ea typeface="+mj-ea"/>
                <a:cs typeface="+mj-cs"/>
              </a:rPr>
              <a:t>dolore</a:t>
            </a:r>
            <a:r>
              <a:rPr lang="sv-SE" sz="2600" b="0" i="0" kern="1200" baseline="0">
                <a:solidFill>
                  <a:schemeClr val="tx2"/>
                </a:solidFill>
                <a:effectLst/>
                <a:latin typeface="Helvetica LT Std" pitchFamily="2" charset="0"/>
                <a:ea typeface="+mj-ea"/>
                <a:cs typeface="+mj-cs"/>
              </a:rPr>
              <a:t> </a:t>
            </a:r>
            <a:r>
              <a:rPr lang="sv-SE" sz="2600" b="0" i="0" kern="1200" baseline="0" err="1">
                <a:solidFill>
                  <a:schemeClr val="tx2"/>
                </a:solidFill>
                <a:effectLst/>
                <a:latin typeface="Helvetica LT Std" pitchFamily="2" charset="0"/>
                <a:ea typeface="+mj-ea"/>
                <a:cs typeface="+mj-cs"/>
              </a:rPr>
              <a:t>ipsum</a:t>
            </a:r>
            <a:r>
              <a:rPr lang="sv-SE" sz="2600" b="0" i="0" kern="1200" baseline="0">
                <a:solidFill>
                  <a:schemeClr val="tx2"/>
                </a:solidFill>
                <a:effectLst/>
                <a:latin typeface="Helvetica LT Std" pitchFamily="2" charset="0"/>
                <a:ea typeface="+mj-ea"/>
                <a:cs typeface="+mj-cs"/>
              </a:rPr>
              <a:t> </a:t>
            </a:r>
            <a:r>
              <a:rPr lang="sv-SE" sz="2600" b="0" i="0" kern="1200" baseline="0" err="1">
                <a:solidFill>
                  <a:schemeClr val="tx2"/>
                </a:solidFill>
                <a:effectLst/>
                <a:latin typeface="Helvetica LT Std" pitchFamily="2" charset="0"/>
                <a:ea typeface="+mj-ea"/>
                <a:cs typeface="+mj-cs"/>
              </a:rPr>
              <a:t>voloret</a:t>
            </a:r>
            <a:r>
              <a:rPr lang="sv-SE" sz="2600" b="0" i="0" kern="1200" baseline="0">
                <a:solidFill>
                  <a:schemeClr val="tx2"/>
                </a:solidFill>
                <a:effectLst/>
                <a:latin typeface="Helvetica LT Std" pitchFamily="2" charset="0"/>
                <a:ea typeface="+mj-ea"/>
                <a:cs typeface="+mj-cs"/>
              </a:rPr>
              <a:t> </a:t>
            </a:r>
            <a:endParaRPr lang="sv-SE" sz="2200" b="0" i="0" kern="1200" baseline="0">
              <a:solidFill>
                <a:schemeClr val="tx2"/>
              </a:solidFill>
              <a:effectLst/>
              <a:latin typeface="Helvetica LT Std" pitchFamily="2" charset="0"/>
              <a:ea typeface="+mj-ea"/>
              <a:cs typeface="+mj-cs"/>
            </a:endParaRPr>
          </a:p>
        </p:txBody>
      </p:sp>
      <p:sp>
        <p:nvSpPr>
          <p:cNvPr id="4" name="Platshållare för bild 5">
            <a:extLst>
              <a:ext uri="{FF2B5EF4-FFF2-40B4-BE49-F238E27FC236}">
                <a16:creationId xmlns:a16="http://schemas.microsoft.com/office/drawing/2014/main" id="{F3BD9AEB-605E-7E48-8A14-D3624381FCF3}"/>
              </a:ext>
            </a:extLst>
          </p:cNvPr>
          <p:cNvSpPr>
            <a:spLocks noGrp="1"/>
          </p:cNvSpPr>
          <p:nvPr>
            <p:ph type="pic" sz="quarter" idx="12"/>
          </p:nvPr>
        </p:nvSpPr>
        <p:spPr>
          <a:xfrm>
            <a:off x="1127125" y="1340768"/>
            <a:ext cx="9947477" cy="424847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Tree>
    <p:extLst>
      <p:ext uri="{BB962C8B-B14F-4D97-AF65-F5344CB8AC3E}">
        <p14:creationId xmlns:p14="http://schemas.microsoft.com/office/powerpoint/2010/main" val="2436966359"/>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och bild blått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80F46522-D6E4-9D43-A09A-D5DA60E7BE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
        <p:nvSpPr>
          <p:cNvPr id="4" name="Platshållare för text 13">
            <a:extLst>
              <a:ext uri="{FF2B5EF4-FFF2-40B4-BE49-F238E27FC236}">
                <a16:creationId xmlns:a16="http://schemas.microsoft.com/office/drawing/2014/main" id="{DB13520E-A7E8-DB46-9B21-ABF3AA113E2E}"/>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a:t>
            </a:r>
          </a:p>
          <a:p>
            <a:pPr lvl="0"/>
            <a:r>
              <a:rPr lang="sv-SE"/>
              <a:t>tvåradig rubrik</a:t>
            </a:r>
          </a:p>
        </p:txBody>
      </p:sp>
      <p:sp>
        <p:nvSpPr>
          <p:cNvPr id="5" name="Platshållare för text 15">
            <a:extLst>
              <a:ext uri="{FF2B5EF4-FFF2-40B4-BE49-F238E27FC236}">
                <a16:creationId xmlns:a16="http://schemas.microsoft.com/office/drawing/2014/main" id="{DC1137DA-346B-374A-88E6-AC771624AAFD}"/>
              </a:ext>
            </a:extLst>
          </p:cNvPr>
          <p:cNvSpPr>
            <a:spLocks noGrp="1"/>
          </p:cNvSpPr>
          <p:nvPr>
            <p:ph type="body" sz="quarter" idx="11" hasCustomPrompt="1"/>
          </p:nvPr>
        </p:nvSpPr>
        <p:spPr>
          <a:xfrm>
            <a:off x="1045067" y="3212976"/>
            <a:ext cx="4330853" cy="2664296"/>
          </a:xfrm>
          <a:prstGeom prst="rect">
            <a:avLst/>
          </a:prstGeom>
        </p:spPr>
        <p:txBody>
          <a:bodyPr/>
          <a:lstStyle>
            <a:lvl1pPr marL="0" indent="0">
              <a:spcBef>
                <a:spcPts val="0"/>
              </a:spcBef>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a:solidFill>
                  <a:schemeClr val="tx2"/>
                </a:solidFill>
                <a:effectLst/>
                <a:latin typeface="Helvetica LT Std" pitchFamily="2" charset="0"/>
                <a:ea typeface="+mj-ea"/>
                <a:cs typeface="+mj-cs"/>
              </a:rPr>
              <a:t>Ne </a:t>
            </a:r>
            <a:r>
              <a:rPr lang="sv-SE" sz="2200" b="0" i="0" kern="1200" baseline="0" err="1">
                <a:solidFill>
                  <a:schemeClr val="tx2"/>
                </a:solidFill>
                <a:effectLst/>
                <a:latin typeface="Helvetica LT Std" pitchFamily="2" charset="0"/>
                <a:ea typeface="+mj-ea"/>
                <a:cs typeface="+mj-cs"/>
              </a:rPr>
              <a:t>net</a:t>
            </a:r>
            <a:r>
              <a:rPr lang="sv-SE" sz="2200" b="0" i="0" kern="1200" baseline="0">
                <a:solidFill>
                  <a:schemeClr val="tx2"/>
                </a:solidFill>
                <a:effectLst/>
                <a:latin typeface="Helvetica LT Std" pitchFamily="2" charset="0"/>
                <a:ea typeface="+mj-ea"/>
                <a:cs typeface="+mj-cs"/>
              </a:rPr>
              <a:t> ut </a:t>
            </a:r>
            <a:r>
              <a:rPr lang="sv-SE" sz="2200" b="0" i="0" kern="1200" baseline="0" err="1">
                <a:solidFill>
                  <a:schemeClr val="tx2"/>
                </a:solidFill>
                <a:effectLst/>
                <a:latin typeface="Helvetica LT Std" pitchFamily="2" charset="0"/>
                <a:ea typeface="+mj-ea"/>
                <a:cs typeface="+mj-cs"/>
              </a:rPr>
              <a:t>ipsam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estiure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sediamus</a:t>
            </a:r>
            <a:r>
              <a:rPr lang="sv-SE" sz="2200" b="0" i="0" kern="1200" baseline="0">
                <a:solidFill>
                  <a:schemeClr val="tx2"/>
                </a:solidFill>
                <a:effectLst/>
                <a:latin typeface="Helvetica LT Std" pitchFamily="2" charset="0"/>
                <a:ea typeface="+mj-ea"/>
                <a:cs typeface="+mj-cs"/>
              </a:rPr>
              <a:t> del et </a:t>
            </a:r>
            <a:r>
              <a:rPr lang="sv-SE" sz="2200" b="0" i="0" kern="1200" baseline="0" err="1">
                <a:solidFill>
                  <a:schemeClr val="tx2"/>
                </a:solidFill>
                <a:effectLst/>
                <a:latin typeface="Helvetica LT Std" pitchFamily="2" charset="0"/>
                <a:ea typeface="+mj-ea"/>
                <a:cs typeface="+mj-cs"/>
              </a:rPr>
              <a:t>vollaccum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volo</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volupti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nissit</a:t>
            </a:r>
            <a:r>
              <a:rPr lang="sv-SE" sz="2200" b="0" i="0" kern="1200" baseline="0">
                <a:solidFill>
                  <a:schemeClr val="tx2"/>
                </a:solidFill>
                <a:effectLst/>
                <a:latin typeface="Helvetica LT Std" pitchFamily="2" charset="0"/>
                <a:ea typeface="+mj-ea"/>
                <a:cs typeface="+mj-cs"/>
              </a:rPr>
              <a:t> et </a:t>
            </a:r>
            <a:r>
              <a:rPr lang="sv-SE" sz="2200" b="0" i="0" kern="1200" baseline="0" err="1">
                <a:solidFill>
                  <a:schemeClr val="tx2"/>
                </a:solidFill>
                <a:effectLst/>
                <a:latin typeface="Helvetica LT Std" pitchFamily="2" charset="0"/>
                <a:ea typeface="+mj-ea"/>
                <a:cs typeface="+mj-cs"/>
              </a:rPr>
              <a:t>aliquos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tianis</a:t>
            </a:r>
            <a:r>
              <a:rPr lang="sv-SE" sz="2200" b="0" i="0" kern="1200" baseline="0">
                <a:solidFill>
                  <a:schemeClr val="tx2"/>
                </a:solidFill>
                <a:effectLst/>
                <a:latin typeface="Helvetica LT Std" pitchFamily="2" charset="0"/>
                <a:ea typeface="+mj-ea"/>
                <a:cs typeface="+mj-cs"/>
              </a:rPr>
              <a:t> </a:t>
            </a:r>
          </a:p>
          <a:p>
            <a:r>
              <a:rPr lang="sv-SE" sz="2200" b="0" i="0" kern="1200" baseline="0" err="1">
                <a:solidFill>
                  <a:schemeClr val="tx2"/>
                </a:solidFill>
                <a:effectLst/>
                <a:latin typeface="Helvetica LT Std" pitchFamily="2" charset="0"/>
                <a:ea typeface="+mj-ea"/>
                <a:cs typeface="+mj-cs"/>
              </a:rPr>
              <a:t>Esed</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minienditis</a:t>
            </a:r>
            <a:r>
              <a:rPr lang="sv-SE" sz="2200" b="0" i="0" kern="1200" baseline="0">
                <a:solidFill>
                  <a:schemeClr val="tx2"/>
                </a:solidFill>
                <a:effectLst/>
                <a:latin typeface="Helvetica LT Std" pitchFamily="2" charset="0"/>
                <a:ea typeface="+mj-ea"/>
                <a:cs typeface="+mj-cs"/>
              </a:rPr>
              <a:t> repe </a:t>
            </a:r>
            <a:r>
              <a:rPr lang="sv-SE" sz="2200" b="0" i="0" kern="1200" baseline="0" err="1">
                <a:solidFill>
                  <a:schemeClr val="tx2"/>
                </a:solidFill>
                <a:effectLst/>
                <a:latin typeface="Helvetica LT Std" pitchFamily="2" charset="0"/>
                <a:ea typeface="+mj-ea"/>
                <a:cs typeface="+mj-cs"/>
              </a:rPr>
              <a:t>ri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temperf</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erferum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rerit</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quiae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dolor</a:t>
            </a:r>
            <a:endParaRPr lang="sv-SE" sz="2200" b="0" i="0" kern="1200" baseline="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140346658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ch bild orange märke">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AF7A927B-75A4-AC42-ACE8-52A5020D75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
        <p:nvSpPr>
          <p:cNvPr id="8" name="Platshållare för text 13">
            <a:extLst>
              <a:ext uri="{FF2B5EF4-FFF2-40B4-BE49-F238E27FC236}">
                <a16:creationId xmlns:a16="http://schemas.microsoft.com/office/drawing/2014/main" id="{D8BAC583-34F2-5049-8398-F3F22E7E4EC6}"/>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a:t>
            </a:r>
          </a:p>
          <a:p>
            <a:pPr lvl="0"/>
            <a:r>
              <a:rPr lang="sv-SE"/>
              <a:t>tvåradig rubrik</a:t>
            </a:r>
          </a:p>
        </p:txBody>
      </p:sp>
      <p:sp>
        <p:nvSpPr>
          <p:cNvPr id="7" name="Platshållare för text 15">
            <a:extLst>
              <a:ext uri="{FF2B5EF4-FFF2-40B4-BE49-F238E27FC236}">
                <a16:creationId xmlns:a16="http://schemas.microsoft.com/office/drawing/2014/main" id="{1DEFA0B1-6FBB-E642-806B-85677B971EA7}"/>
              </a:ext>
            </a:extLst>
          </p:cNvPr>
          <p:cNvSpPr>
            <a:spLocks noGrp="1"/>
          </p:cNvSpPr>
          <p:nvPr>
            <p:ph type="body" sz="quarter" idx="11" hasCustomPrompt="1"/>
          </p:nvPr>
        </p:nvSpPr>
        <p:spPr>
          <a:xfrm>
            <a:off x="1045067" y="3212976"/>
            <a:ext cx="4330853" cy="2664296"/>
          </a:xfrm>
          <a:prstGeom prst="rect">
            <a:avLst/>
          </a:prstGeom>
        </p:spPr>
        <p:txBody>
          <a:bodyPr/>
          <a:lstStyle>
            <a:lvl1pPr marL="0" indent="0">
              <a:spcBef>
                <a:spcPts val="0"/>
              </a:spcBef>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a:solidFill>
                  <a:schemeClr val="tx2"/>
                </a:solidFill>
                <a:effectLst/>
                <a:latin typeface="Helvetica LT Std" pitchFamily="2" charset="0"/>
                <a:ea typeface="+mj-ea"/>
                <a:cs typeface="+mj-cs"/>
              </a:rPr>
              <a:t>Ne </a:t>
            </a:r>
            <a:r>
              <a:rPr lang="sv-SE" sz="2200" b="0" i="0" kern="1200" baseline="0" err="1">
                <a:solidFill>
                  <a:schemeClr val="tx2"/>
                </a:solidFill>
                <a:effectLst/>
                <a:latin typeface="Helvetica LT Std" pitchFamily="2" charset="0"/>
                <a:ea typeface="+mj-ea"/>
                <a:cs typeface="+mj-cs"/>
              </a:rPr>
              <a:t>net</a:t>
            </a:r>
            <a:r>
              <a:rPr lang="sv-SE" sz="2200" b="0" i="0" kern="1200" baseline="0">
                <a:solidFill>
                  <a:schemeClr val="tx2"/>
                </a:solidFill>
                <a:effectLst/>
                <a:latin typeface="Helvetica LT Std" pitchFamily="2" charset="0"/>
                <a:ea typeface="+mj-ea"/>
                <a:cs typeface="+mj-cs"/>
              </a:rPr>
              <a:t> ut </a:t>
            </a:r>
            <a:r>
              <a:rPr lang="sv-SE" sz="2200" b="0" i="0" kern="1200" baseline="0" err="1">
                <a:solidFill>
                  <a:schemeClr val="tx2"/>
                </a:solidFill>
                <a:effectLst/>
                <a:latin typeface="Helvetica LT Std" pitchFamily="2" charset="0"/>
                <a:ea typeface="+mj-ea"/>
                <a:cs typeface="+mj-cs"/>
              </a:rPr>
              <a:t>ipsam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estiure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sediamus</a:t>
            </a:r>
            <a:r>
              <a:rPr lang="sv-SE" sz="2200" b="0" i="0" kern="1200" baseline="0">
                <a:solidFill>
                  <a:schemeClr val="tx2"/>
                </a:solidFill>
                <a:effectLst/>
                <a:latin typeface="Helvetica LT Std" pitchFamily="2" charset="0"/>
                <a:ea typeface="+mj-ea"/>
                <a:cs typeface="+mj-cs"/>
              </a:rPr>
              <a:t> del et </a:t>
            </a:r>
            <a:r>
              <a:rPr lang="sv-SE" sz="2200" b="0" i="0" kern="1200" baseline="0" err="1">
                <a:solidFill>
                  <a:schemeClr val="tx2"/>
                </a:solidFill>
                <a:effectLst/>
                <a:latin typeface="Helvetica LT Std" pitchFamily="2" charset="0"/>
                <a:ea typeface="+mj-ea"/>
                <a:cs typeface="+mj-cs"/>
              </a:rPr>
              <a:t>vollaccum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volo</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volupti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nissit</a:t>
            </a:r>
            <a:r>
              <a:rPr lang="sv-SE" sz="2200" b="0" i="0" kern="1200" baseline="0">
                <a:solidFill>
                  <a:schemeClr val="tx2"/>
                </a:solidFill>
                <a:effectLst/>
                <a:latin typeface="Helvetica LT Std" pitchFamily="2" charset="0"/>
                <a:ea typeface="+mj-ea"/>
                <a:cs typeface="+mj-cs"/>
              </a:rPr>
              <a:t> et </a:t>
            </a:r>
            <a:r>
              <a:rPr lang="sv-SE" sz="2200" b="0" i="0" kern="1200" baseline="0" err="1">
                <a:solidFill>
                  <a:schemeClr val="tx2"/>
                </a:solidFill>
                <a:effectLst/>
                <a:latin typeface="Helvetica LT Std" pitchFamily="2" charset="0"/>
                <a:ea typeface="+mj-ea"/>
                <a:cs typeface="+mj-cs"/>
              </a:rPr>
              <a:t>aliquos</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tianis</a:t>
            </a:r>
            <a:r>
              <a:rPr lang="sv-SE" sz="2200" b="0" i="0" kern="1200" baseline="0">
                <a:solidFill>
                  <a:schemeClr val="tx2"/>
                </a:solidFill>
                <a:effectLst/>
                <a:latin typeface="Helvetica LT Std" pitchFamily="2" charset="0"/>
                <a:ea typeface="+mj-ea"/>
                <a:cs typeface="+mj-cs"/>
              </a:rPr>
              <a:t> </a:t>
            </a:r>
          </a:p>
          <a:p>
            <a:r>
              <a:rPr lang="sv-SE" sz="2200" b="0" i="0" kern="1200" baseline="0" err="1">
                <a:solidFill>
                  <a:schemeClr val="tx2"/>
                </a:solidFill>
                <a:effectLst/>
                <a:latin typeface="Helvetica LT Std" pitchFamily="2" charset="0"/>
                <a:ea typeface="+mj-ea"/>
                <a:cs typeface="+mj-cs"/>
              </a:rPr>
              <a:t>Esed</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minienditis</a:t>
            </a:r>
            <a:r>
              <a:rPr lang="sv-SE" sz="2200" b="0" i="0" kern="1200" baseline="0">
                <a:solidFill>
                  <a:schemeClr val="tx2"/>
                </a:solidFill>
                <a:effectLst/>
                <a:latin typeface="Helvetica LT Std" pitchFamily="2" charset="0"/>
                <a:ea typeface="+mj-ea"/>
                <a:cs typeface="+mj-cs"/>
              </a:rPr>
              <a:t> repe </a:t>
            </a:r>
            <a:r>
              <a:rPr lang="sv-SE" sz="2200" b="0" i="0" kern="1200" baseline="0" err="1">
                <a:solidFill>
                  <a:schemeClr val="tx2"/>
                </a:solidFill>
                <a:effectLst/>
                <a:latin typeface="Helvetica LT Std" pitchFamily="2" charset="0"/>
                <a:ea typeface="+mj-ea"/>
                <a:cs typeface="+mj-cs"/>
              </a:rPr>
              <a:t>ri</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temperf</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erferum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rerit</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tem</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quiae</a:t>
            </a:r>
            <a:r>
              <a:rPr lang="sv-SE" sz="2200" b="0" i="0" kern="1200" baseline="0">
                <a:solidFill>
                  <a:schemeClr val="tx2"/>
                </a:solidFill>
                <a:effectLst/>
                <a:latin typeface="Helvetica LT Std" pitchFamily="2" charset="0"/>
                <a:ea typeface="+mj-ea"/>
                <a:cs typeface="+mj-cs"/>
              </a:rPr>
              <a:t> </a:t>
            </a:r>
            <a:r>
              <a:rPr lang="sv-SE" sz="2200" b="0" i="0" kern="1200" baseline="0" err="1">
                <a:solidFill>
                  <a:schemeClr val="tx2"/>
                </a:solidFill>
                <a:effectLst/>
                <a:latin typeface="Helvetica LT Std" pitchFamily="2" charset="0"/>
                <a:ea typeface="+mj-ea"/>
                <a:cs typeface="+mj-cs"/>
              </a:rPr>
              <a:t>dolor</a:t>
            </a:r>
            <a:endParaRPr lang="sv-SE" sz="2200" b="0" i="0" kern="1200" baseline="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157116321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unktlista och bild blått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5732296A-21BC-704A-8FAE-46BA926F0B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
        <p:nvSpPr>
          <p:cNvPr id="9" name="Platshållare för text 13">
            <a:extLst>
              <a:ext uri="{FF2B5EF4-FFF2-40B4-BE49-F238E27FC236}">
                <a16:creationId xmlns:a16="http://schemas.microsoft.com/office/drawing/2014/main" id="{01527346-5065-6B4B-8A30-2AA808DEFBCC}"/>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a:t>
            </a:r>
          </a:p>
          <a:p>
            <a:pPr lvl="0"/>
            <a:r>
              <a:rPr lang="sv-SE"/>
              <a:t>tvåradig rubrik</a:t>
            </a:r>
          </a:p>
        </p:txBody>
      </p:sp>
      <p:sp>
        <p:nvSpPr>
          <p:cNvPr id="4" name="Platshållare för text 3">
            <a:extLst>
              <a:ext uri="{FF2B5EF4-FFF2-40B4-BE49-F238E27FC236}">
                <a16:creationId xmlns:a16="http://schemas.microsoft.com/office/drawing/2014/main" id="{1E8026EC-A776-5E4D-9D60-176F0B15FD18}"/>
              </a:ext>
            </a:extLst>
          </p:cNvPr>
          <p:cNvSpPr>
            <a:spLocks noGrp="1"/>
          </p:cNvSpPr>
          <p:nvPr>
            <p:ph type="body" sz="quarter" idx="13" hasCustomPrompt="1"/>
          </p:nvPr>
        </p:nvSpPr>
        <p:spPr>
          <a:xfrm>
            <a:off x="1056457" y="3212977"/>
            <a:ext cx="3815408" cy="1872208"/>
          </a:xfrm>
          <a:prstGeom prst="rect">
            <a:avLst/>
          </a:prstGeom>
        </p:spPr>
        <p:txBody>
          <a:bodyPr/>
          <a:lstStyle>
            <a:lvl1pPr>
              <a:defRPr lang="sv-SE" sz="2200" b="0" i="0" kern="1200" baseline="0" smtClean="0">
                <a:solidFill>
                  <a:schemeClr val="tx2"/>
                </a:solidFill>
                <a:effectLst/>
                <a:latin typeface="Helvetica LT Std" pitchFamily="2" charset="0"/>
              </a:defRPr>
            </a:lvl1pPr>
          </a:lstStyle>
          <a:p>
            <a:r>
              <a:rPr lang="sv-SE" sz="1800" b="0" i="0" kern="1200" baseline="0">
                <a:solidFill>
                  <a:schemeClr val="tx2"/>
                </a:solidFill>
                <a:effectLst/>
                <a:latin typeface="Helvetica LT Std" pitchFamily="2" charset="0"/>
                <a:ea typeface="+mj-ea"/>
                <a:cs typeface="+mj-cs"/>
              </a:rPr>
              <a:t>Ne </a:t>
            </a:r>
            <a:r>
              <a:rPr lang="sv-SE" sz="1800" b="0" i="0" kern="1200" baseline="0" err="1">
                <a:solidFill>
                  <a:schemeClr val="tx2"/>
                </a:solidFill>
                <a:effectLst/>
                <a:latin typeface="Helvetica LT Std" pitchFamily="2" charset="0"/>
                <a:ea typeface="+mj-ea"/>
                <a:cs typeface="+mj-cs"/>
              </a:rPr>
              <a:t>net</a:t>
            </a:r>
            <a:r>
              <a:rPr lang="sv-SE" sz="1800" b="0" i="0" kern="1200" baseline="0">
                <a:solidFill>
                  <a:schemeClr val="tx2"/>
                </a:solidFill>
                <a:effectLst/>
                <a:latin typeface="Helvetica LT Std" pitchFamily="2" charset="0"/>
                <a:ea typeface="+mj-ea"/>
                <a:cs typeface="+mj-cs"/>
              </a:rPr>
              <a:t> ut </a:t>
            </a:r>
            <a:r>
              <a:rPr lang="sv-SE" sz="1800" b="0" i="0" kern="1200" baseline="0" err="1">
                <a:solidFill>
                  <a:schemeClr val="tx2"/>
                </a:solidFill>
                <a:effectLst/>
                <a:latin typeface="Helvetica LT Std" pitchFamily="2" charset="0"/>
                <a:ea typeface="+mj-ea"/>
                <a:cs typeface="+mj-cs"/>
              </a:rPr>
              <a:t>ipsam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estiure</a:t>
            </a:r>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Sediamus</a:t>
            </a:r>
            <a:r>
              <a:rPr lang="sv-SE" sz="1800" b="0" i="0" kern="1200" baseline="0">
                <a:solidFill>
                  <a:schemeClr val="tx2"/>
                </a:solidFill>
                <a:effectLst/>
                <a:latin typeface="Helvetica LT Std" pitchFamily="2" charset="0"/>
                <a:ea typeface="+mj-ea"/>
                <a:cs typeface="+mj-cs"/>
              </a:rPr>
              <a:t> del et </a:t>
            </a:r>
            <a:r>
              <a:rPr lang="sv-SE" sz="1800" b="0" i="0" kern="1200" baseline="0" err="1">
                <a:solidFill>
                  <a:schemeClr val="tx2"/>
                </a:solidFill>
                <a:effectLst/>
                <a:latin typeface="Helvetica LT Std" pitchFamily="2" charset="0"/>
                <a:ea typeface="+mj-ea"/>
                <a:cs typeface="+mj-cs"/>
              </a:rPr>
              <a:t>vollaccum</a:t>
            </a:r>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r>
              <a:rPr lang="sv-SE" sz="1800" b="0" i="0" kern="1200" baseline="0" err="1">
                <a:solidFill>
                  <a:schemeClr val="tx2"/>
                </a:solidFill>
                <a:effectLst/>
                <a:latin typeface="Helvetica LT Std" pitchFamily="2" charset="0"/>
                <a:ea typeface="+mj-ea"/>
                <a:cs typeface="+mj-cs"/>
              </a:rPr>
              <a:t>Aliquos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tianis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esed</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minienditis</a:t>
            </a:r>
            <a:endParaRPr lang="sv-SE" sz="1800" b="0" i="0" kern="1200" baseline="0">
              <a:solidFill>
                <a:schemeClr val="tx2"/>
              </a:solidFill>
              <a:effectLst/>
              <a:latin typeface="Helvetica LT Std" pitchFamily="2" charset="0"/>
              <a:ea typeface="+mj-ea"/>
              <a:cs typeface="+mj-cs"/>
            </a:endParaRPr>
          </a:p>
          <a:p>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lvl="0"/>
            <a:endParaRPr lang="sv-SE"/>
          </a:p>
        </p:txBody>
      </p:sp>
    </p:spTree>
    <p:extLst>
      <p:ext uri="{BB962C8B-B14F-4D97-AF65-F5344CB8AC3E}">
        <p14:creationId xmlns:p14="http://schemas.microsoft.com/office/powerpoint/2010/main" val="275527381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unktlista och bild orange märk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0619F313-5FBC-BB4B-9716-9FF1ECCFA2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p>
        </p:txBody>
      </p:sp>
      <p:sp>
        <p:nvSpPr>
          <p:cNvPr id="8" name="Platshållare för text 13">
            <a:extLst>
              <a:ext uri="{FF2B5EF4-FFF2-40B4-BE49-F238E27FC236}">
                <a16:creationId xmlns:a16="http://schemas.microsoft.com/office/drawing/2014/main" id="{61F25A46-6AC2-0A4B-9EF5-9A0C56F5A55C}"/>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a:t>
            </a:r>
          </a:p>
          <a:p>
            <a:pPr lvl="0"/>
            <a:r>
              <a:rPr lang="sv-SE"/>
              <a:t>tvåradig rubrik</a:t>
            </a:r>
          </a:p>
        </p:txBody>
      </p:sp>
      <p:sp>
        <p:nvSpPr>
          <p:cNvPr id="9" name="Platshållare för text 3">
            <a:extLst>
              <a:ext uri="{FF2B5EF4-FFF2-40B4-BE49-F238E27FC236}">
                <a16:creationId xmlns:a16="http://schemas.microsoft.com/office/drawing/2014/main" id="{2287A0AA-E7CF-D246-8012-DD3F6B1F5472}"/>
              </a:ext>
            </a:extLst>
          </p:cNvPr>
          <p:cNvSpPr>
            <a:spLocks noGrp="1"/>
          </p:cNvSpPr>
          <p:nvPr>
            <p:ph type="body" sz="quarter" idx="13" hasCustomPrompt="1"/>
          </p:nvPr>
        </p:nvSpPr>
        <p:spPr>
          <a:xfrm>
            <a:off x="1056457" y="3212977"/>
            <a:ext cx="3815408" cy="1872208"/>
          </a:xfrm>
          <a:prstGeom prst="rect">
            <a:avLst/>
          </a:prstGeom>
        </p:spPr>
        <p:txBody>
          <a:bodyPr/>
          <a:lstStyle>
            <a:lvl1pPr>
              <a:defRPr lang="sv-SE" sz="2200" b="0" i="0" kern="1200" baseline="0" smtClean="0">
                <a:solidFill>
                  <a:schemeClr val="tx2"/>
                </a:solidFill>
                <a:effectLst/>
                <a:latin typeface="Helvetica LT Std" pitchFamily="2" charset="0"/>
              </a:defRPr>
            </a:lvl1pPr>
          </a:lstStyle>
          <a:p>
            <a:r>
              <a:rPr lang="sv-SE" sz="1800" b="0" i="0" kern="1200" baseline="0">
                <a:solidFill>
                  <a:schemeClr val="tx2"/>
                </a:solidFill>
                <a:effectLst/>
                <a:latin typeface="Helvetica LT Std" pitchFamily="2" charset="0"/>
                <a:ea typeface="+mj-ea"/>
                <a:cs typeface="+mj-cs"/>
              </a:rPr>
              <a:t>Ne </a:t>
            </a:r>
            <a:r>
              <a:rPr lang="sv-SE" sz="1800" b="0" i="0" kern="1200" baseline="0" err="1">
                <a:solidFill>
                  <a:schemeClr val="tx2"/>
                </a:solidFill>
                <a:effectLst/>
                <a:latin typeface="Helvetica LT Std" pitchFamily="2" charset="0"/>
                <a:ea typeface="+mj-ea"/>
                <a:cs typeface="+mj-cs"/>
              </a:rPr>
              <a:t>net</a:t>
            </a:r>
            <a:r>
              <a:rPr lang="sv-SE" sz="1800" b="0" i="0" kern="1200" baseline="0">
                <a:solidFill>
                  <a:schemeClr val="tx2"/>
                </a:solidFill>
                <a:effectLst/>
                <a:latin typeface="Helvetica LT Std" pitchFamily="2" charset="0"/>
                <a:ea typeface="+mj-ea"/>
                <a:cs typeface="+mj-cs"/>
              </a:rPr>
              <a:t> ut </a:t>
            </a:r>
            <a:r>
              <a:rPr lang="sv-SE" sz="1800" b="0" i="0" kern="1200" baseline="0" err="1">
                <a:solidFill>
                  <a:schemeClr val="tx2"/>
                </a:solidFill>
                <a:effectLst/>
                <a:latin typeface="Helvetica LT Std" pitchFamily="2" charset="0"/>
                <a:ea typeface="+mj-ea"/>
                <a:cs typeface="+mj-cs"/>
              </a:rPr>
              <a:t>ipsam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estiure</a:t>
            </a:r>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Sediamus</a:t>
            </a:r>
            <a:r>
              <a:rPr lang="sv-SE" sz="1800" b="0" i="0" kern="1200" baseline="0">
                <a:solidFill>
                  <a:schemeClr val="tx2"/>
                </a:solidFill>
                <a:effectLst/>
                <a:latin typeface="Helvetica LT Std" pitchFamily="2" charset="0"/>
                <a:ea typeface="+mj-ea"/>
                <a:cs typeface="+mj-cs"/>
              </a:rPr>
              <a:t> del et </a:t>
            </a:r>
            <a:r>
              <a:rPr lang="sv-SE" sz="1800" b="0" i="0" kern="1200" baseline="0" err="1">
                <a:solidFill>
                  <a:schemeClr val="tx2"/>
                </a:solidFill>
                <a:effectLst/>
                <a:latin typeface="Helvetica LT Std" pitchFamily="2" charset="0"/>
                <a:ea typeface="+mj-ea"/>
                <a:cs typeface="+mj-cs"/>
              </a:rPr>
              <a:t>vollaccum</a:t>
            </a:r>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r>
              <a:rPr lang="sv-SE" sz="1800" b="0" i="0" kern="1200" baseline="0" err="1">
                <a:solidFill>
                  <a:schemeClr val="tx2"/>
                </a:solidFill>
                <a:effectLst/>
                <a:latin typeface="Helvetica LT Std" pitchFamily="2" charset="0"/>
                <a:ea typeface="+mj-ea"/>
                <a:cs typeface="+mj-cs"/>
              </a:rPr>
              <a:t>Aliquos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tianis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esed</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minienditis</a:t>
            </a:r>
            <a:endParaRPr lang="sv-SE" sz="1800" b="0" i="0" kern="1200" baseline="0">
              <a:solidFill>
                <a:schemeClr val="tx2"/>
              </a:solidFill>
              <a:effectLst/>
              <a:latin typeface="Helvetica LT Std" pitchFamily="2" charset="0"/>
              <a:ea typeface="+mj-ea"/>
              <a:cs typeface="+mj-cs"/>
            </a:endParaRPr>
          </a:p>
          <a:p>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lvl="0"/>
            <a:endParaRPr lang="sv-SE"/>
          </a:p>
        </p:txBody>
      </p:sp>
    </p:spTree>
    <p:extLst>
      <p:ext uri="{BB962C8B-B14F-4D97-AF65-F5344CB8AC3E}">
        <p14:creationId xmlns:p14="http://schemas.microsoft.com/office/powerpoint/2010/main" val="382398263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unktlista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A45EB62-5869-B440-9EBA-0148FA4F3E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DB13520E-A7E8-DB46-9B21-ABF3AA113E2E}"/>
              </a:ext>
            </a:extLst>
          </p:cNvPr>
          <p:cNvSpPr>
            <a:spLocks noGrp="1"/>
          </p:cNvSpPr>
          <p:nvPr>
            <p:ph type="body" sz="quarter" idx="10" hasCustomPrompt="1"/>
          </p:nvPr>
        </p:nvSpPr>
        <p:spPr>
          <a:xfrm>
            <a:off x="1045067" y="1556793"/>
            <a:ext cx="8147278"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7" name="Platshållare för text 3">
            <a:extLst>
              <a:ext uri="{FF2B5EF4-FFF2-40B4-BE49-F238E27FC236}">
                <a16:creationId xmlns:a16="http://schemas.microsoft.com/office/drawing/2014/main" id="{B41369B0-0182-FB46-8FA8-CD0C36EDCF73}"/>
              </a:ext>
            </a:extLst>
          </p:cNvPr>
          <p:cNvSpPr>
            <a:spLocks noGrp="1"/>
          </p:cNvSpPr>
          <p:nvPr>
            <p:ph type="body" sz="quarter" idx="13" hasCustomPrompt="1"/>
          </p:nvPr>
        </p:nvSpPr>
        <p:spPr>
          <a:xfrm>
            <a:off x="1034644" y="2565400"/>
            <a:ext cx="10245931" cy="1799704"/>
          </a:xfrm>
          <a:prstGeom prst="rect">
            <a:avLst/>
          </a:prstGeom>
        </p:spPr>
        <p:txBody>
          <a:bodyPr numCol="2"/>
          <a:lstStyle>
            <a:lvl1pPr marL="285750" marR="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lang="sv-SE" sz="1800" b="0" i="0" kern="1200" baseline="0" smtClean="0">
                <a:solidFill>
                  <a:schemeClr val="tx2"/>
                </a:solidFill>
                <a:effectLst/>
                <a:latin typeface="Helvetica LT Std" pitchFamily="2" charset="0"/>
              </a:defRPr>
            </a:lvl1pPr>
          </a:lstStyle>
          <a:p>
            <a:r>
              <a:rPr lang="sv-SE" sz="1800" b="0" i="0" kern="1200" baseline="0">
                <a:solidFill>
                  <a:schemeClr val="tx2"/>
                </a:solidFill>
                <a:effectLst/>
                <a:latin typeface="Helvetica LT Std" pitchFamily="2" charset="0"/>
                <a:ea typeface="+mj-ea"/>
                <a:cs typeface="+mj-cs"/>
              </a:rPr>
              <a:t>Ne </a:t>
            </a:r>
            <a:r>
              <a:rPr lang="sv-SE" sz="1800" b="0" i="0" kern="1200" baseline="0" err="1">
                <a:solidFill>
                  <a:schemeClr val="tx2"/>
                </a:solidFill>
                <a:effectLst/>
                <a:latin typeface="Helvetica LT Std" pitchFamily="2" charset="0"/>
                <a:ea typeface="+mj-ea"/>
                <a:cs typeface="+mj-cs"/>
              </a:rPr>
              <a:t>net</a:t>
            </a:r>
            <a:r>
              <a:rPr lang="sv-SE" sz="1800" b="0" i="0" kern="1200" baseline="0">
                <a:solidFill>
                  <a:schemeClr val="tx2"/>
                </a:solidFill>
                <a:effectLst/>
                <a:latin typeface="Helvetica LT Std" pitchFamily="2" charset="0"/>
                <a:ea typeface="+mj-ea"/>
                <a:cs typeface="+mj-cs"/>
              </a:rPr>
              <a:t> ut </a:t>
            </a:r>
            <a:r>
              <a:rPr lang="sv-SE" sz="1800" b="0" i="0" kern="1200" baseline="0" err="1">
                <a:solidFill>
                  <a:schemeClr val="tx2"/>
                </a:solidFill>
                <a:effectLst/>
                <a:latin typeface="Helvetica LT Std" pitchFamily="2" charset="0"/>
                <a:ea typeface="+mj-ea"/>
                <a:cs typeface="+mj-cs"/>
              </a:rPr>
              <a:t>ipsam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estiure</a:t>
            </a:r>
            <a:r>
              <a:rPr lang="sv-SE" sz="1800" b="0" i="0" kern="1200" baseline="0">
                <a:solidFill>
                  <a:schemeClr val="tx2"/>
                </a:solidFill>
                <a:effectLst/>
                <a:latin typeface="Helvetica LT Std" pitchFamily="2" charset="0"/>
                <a:ea typeface="+mj-ea"/>
                <a:cs typeface="+mj-cs"/>
              </a:rPr>
              <a:t>,</a:t>
            </a:r>
          </a:p>
          <a:p>
            <a:r>
              <a:rPr lang="sv-SE" sz="1800" b="0" i="0" kern="1200" baseline="0" err="1">
                <a:solidFill>
                  <a:schemeClr val="tx2"/>
                </a:solidFill>
                <a:effectLst/>
                <a:latin typeface="Helvetica LT Std" pitchFamily="2" charset="0"/>
                <a:ea typeface="+mj-ea"/>
                <a:cs typeface="+mj-cs"/>
              </a:rPr>
              <a:t>Sediamus</a:t>
            </a:r>
            <a:r>
              <a:rPr lang="sv-SE" sz="1800" b="0" i="0" kern="1200" baseline="0">
                <a:solidFill>
                  <a:schemeClr val="tx2"/>
                </a:solidFill>
                <a:effectLst/>
                <a:latin typeface="Helvetica LT Std" pitchFamily="2" charset="0"/>
                <a:ea typeface="+mj-ea"/>
                <a:cs typeface="+mj-cs"/>
              </a:rPr>
              <a:t> del et </a:t>
            </a:r>
            <a:r>
              <a:rPr lang="sv-SE" sz="1800" b="0" i="0" kern="1200" baseline="0" err="1">
                <a:solidFill>
                  <a:schemeClr val="tx2"/>
                </a:solidFill>
                <a:effectLst/>
                <a:latin typeface="Helvetica LT Std" pitchFamily="2" charset="0"/>
                <a:ea typeface="+mj-ea"/>
                <a:cs typeface="+mj-cs"/>
              </a:rPr>
              <a:t>vollaccum</a:t>
            </a:r>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r>
              <a:rPr lang="sv-SE" sz="1800" b="0" i="0" kern="1200" baseline="0" err="1">
                <a:solidFill>
                  <a:schemeClr val="tx2"/>
                </a:solidFill>
                <a:effectLst/>
                <a:latin typeface="Helvetica LT Std" pitchFamily="2" charset="0"/>
                <a:ea typeface="+mj-ea"/>
                <a:cs typeface="+mj-cs"/>
              </a:rPr>
              <a:t>Aliquos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tianis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esed</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minienditis</a:t>
            </a:r>
            <a:endParaRPr lang="sv-SE" sz="1800" b="0" i="0" kern="1200" baseline="0">
              <a:solidFill>
                <a:schemeClr val="tx2"/>
              </a:solidFill>
              <a:effectLst/>
              <a:latin typeface="Helvetica LT Std" pitchFamily="2" charset="0"/>
              <a:ea typeface="+mj-ea"/>
              <a:cs typeface="+mj-cs"/>
            </a:endParaRPr>
          </a:p>
          <a:p>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r>
              <a:rPr lang="sv-SE" sz="1800" b="0" i="0" kern="1200" baseline="0" err="1">
                <a:solidFill>
                  <a:schemeClr val="tx2"/>
                </a:solidFill>
                <a:effectLst/>
                <a:latin typeface="Helvetica LT Std" pitchFamily="2" charset="0"/>
                <a:ea typeface="+mj-ea"/>
                <a:cs typeface="+mj-cs"/>
              </a:rPr>
              <a:t>Aliquos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tianis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esed</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minienditis</a:t>
            </a:r>
            <a:endParaRPr lang="sv-SE" sz="1800" b="0" i="0" kern="1200" baseline="0">
              <a:solidFill>
                <a:schemeClr val="tx2"/>
              </a:solidFill>
              <a:effectLst/>
              <a:latin typeface="Helvetica LT Std" pitchFamily="2" charset="0"/>
              <a:ea typeface="+mj-ea"/>
              <a:cs typeface="+mj-cs"/>
            </a:endParaRPr>
          </a:p>
          <a:p>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pPr lvl="0"/>
            <a:endParaRPr lang="sv-SE"/>
          </a:p>
        </p:txBody>
      </p:sp>
    </p:spTree>
    <p:extLst>
      <p:ext uri="{BB962C8B-B14F-4D97-AF65-F5344CB8AC3E}">
        <p14:creationId xmlns:p14="http://schemas.microsoft.com/office/powerpoint/2010/main" val="21898725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344" userDrawn="1">
          <p15:clr>
            <a:srgbClr val="FBAE40"/>
          </p15:clr>
        </p15:guide>
        <p15:guide id="3" orient="horz" pos="1616"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unktlista orange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24678ABD-16E1-E14A-82B0-A75390C16E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Platshållare för text 13">
            <a:extLst>
              <a:ext uri="{FF2B5EF4-FFF2-40B4-BE49-F238E27FC236}">
                <a16:creationId xmlns:a16="http://schemas.microsoft.com/office/drawing/2014/main" id="{890EEE07-292C-9949-B87E-2261151B3055}"/>
              </a:ext>
            </a:extLst>
          </p:cNvPr>
          <p:cNvSpPr>
            <a:spLocks noGrp="1"/>
          </p:cNvSpPr>
          <p:nvPr>
            <p:ph type="body" sz="quarter" idx="10" hasCustomPrompt="1"/>
          </p:nvPr>
        </p:nvSpPr>
        <p:spPr>
          <a:xfrm>
            <a:off x="1045067" y="1556793"/>
            <a:ext cx="8147278"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för rubrik</a:t>
            </a:r>
          </a:p>
        </p:txBody>
      </p:sp>
      <p:sp>
        <p:nvSpPr>
          <p:cNvPr id="7" name="Platshållare för text 3">
            <a:extLst>
              <a:ext uri="{FF2B5EF4-FFF2-40B4-BE49-F238E27FC236}">
                <a16:creationId xmlns:a16="http://schemas.microsoft.com/office/drawing/2014/main" id="{EE6DCFDA-EC43-4E4B-8790-461A9DFC7EB1}"/>
              </a:ext>
            </a:extLst>
          </p:cNvPr>
          <p:cNvSpPr>
            <a:spLocks noGrp="1"/>
          </p:cNvSpPr>
          <p:nvPr>
            <p:ph type="body" sz="quarter" idx="13" hasCustomPrompt="1"/>
          </p:nvPr>
        </p:nvSpPr>
        <p:spPr>
          <a:xfrm>
            <a:off x="1034644" y="2565400"/>
            <a:ext cx="10245931" cy="1799704"/>
          </a:xfrm>
          <a:prstGeom prst="rect">
            <a:avLst/>
          </a:prstGeom>
        </p:spPr>
        <p:txBody>
          <a:bodyPr numCol="2"/>
          <a:lstStyle>
            <a:lvl1pPr marL="285750" marR="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lang="sv-SE" sz="1800" b="0" i="0" kern="1200" baseline="0" smtClean="0">
                <a:solidFill>
                  <a:schemeClr val="tx2"/>
                </a:solidFill>
                <a:effectLst/>
                <a:latin typeface="Helvetica LT Std" pitchFamily="2" charset="0"/>
              </a:defRPr>
            </a:lvl1pPr>
          </a:lstStyle>
          <a:p>
            <a:r>
              <a:rPr lang="sv-SE" sz="1800" b="0" i="0" kern="1200" baseline="0">
                <a:solidFill>
                  <a:schemeClr val="tx2"/>
                </a:solidFill>
                <a:effectLst/>
                <a:latin typeface="Helvetica LT Std" pitchFamily="2" charset="0"/>
                <a:ea typeface="+mj-ea"/>
                <a:cs typeface="+mj-cs"/>
              </a:rPr>
              <a:t>Ne </a:t>
            </a:r>
            <a:r>
              <a:rPr lang="sv-SE" sz="1800" b="0" i="0" kern="1200" baseline="0" err="1">
                <a:solidFill>
                  <a:schemeClr val="tx2"/>
                </a:solidFill>
                <a:effectLst/>
                <a:latin typeface="Helvetica LT Std" pitchFamily="2" charset="0"/>
                <a:ea typeface="+mj-ea"/>
                <a:cs typeface="+mj-cs"/>
              </a:rPr>
              <a:t>net</a:t>
            </a:r>
            <a:r>
              <a:rPr lang="sv-SE" sz="1800" b="0" i="0" kern="1200" baseline="0">
                <a:solidFill>
                  <a:schemeClr val="tx2"/>
                </a:solidFill>
                <a:effectLst/>
                <a:latin typeface="Helvetica LT Std" pitchFamily="2" charset="0"/>
                <a:ea typeface="+mj-ea"/>
                <a:cs typeface="+mj-cs"/>
              </a:rPr>
              <a:t> ut </a:t>
            </a:r>
            <a:r>
              <a:rPr lang="sv-SE" sz="1800" b="0" i="0" kern="1200" baseline="0" err="1">
                <a:solidFill>
                  <a:schemeClr val="tx2"/>
                </a:solidFill>
                <a:effectLst/>
                <a:latin typeface="Helvetica LT Std" pitchFamily="2" charset="0"/>
                <a:ea typeface="+mj-ea"/>
                <a:cs typeface="+mj-cs"/>
              </a:rPr>
              <a:t>ipsam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estiure</a:t>
            </a:r>
            <a:r>
              <a:rPr lang="sv-SE" sz="1800" b="0" i="0" kern="1200" baseline="0">
                <a:solidFill>
                  <a:schemeClr val="tx2"/>
                </a:solidFill>
                <a:effectLst/>
                <a:latin typeface="Helvetica LT Std" pitchFamily="2" charset="0"/>
                <a:ea typeface="+mj-ea"/>
                <a:cs typeface="+mj-cs"/>
              </a:rPr>
              <a:t>,</a:t>
            </a:r>
          </a:p>
          <a:p>
            <a:r>
              <a:rPr lang="sv-SE" sz="1800" b="0" i="0" kern="1200" baseline="0" err="1">
                <a:solidFill>
                  <a:schemeClr val="tx2"/>
                </a:solidFill>
                <a:effectLst/>
                <a:latin typeface="Helvetica LT Std" pitchFamily="2" charset="0"/>
                <a:ea typeface="+mj-ea"/>
                <a:cs typeface="+mj-cs"/>
              </a:rPr>
              <a:t>Sediamus</a:t>
            </a:r>
            <a:r>
              <a:rPr lang="sv-SE" sz="1800" b="0" i="0" kern="1200" baseline="0">
                <a:solidFill>
                  <a:schemeClr val="tx2"/>
                </a:solidFill>
                <a:effectLst/>
                <a:latin typeface="Helvetica LT Std" pitchFamily="2" charset="0"/>
                <a:ea typeface="+mj-ea"/>
                <a:cs typeface="+mj-cs"/>
              </a:rPr>
              <a:t> del et </a:t>
            </a:r>
            <a:r>
              <a:rPr lang="sv-SE" sz="1800" b="0" i="0" kern="1200" baseline="0" err="1">
                <a:solidFill>
                  <a:schemeClr val="tx2"/>
                </a:solidFill>
                <a:effectLst/>
                <a:latin typeface="Helvetica LT Std" pitchFamily="2" charset="0"/>
                <a:ea typeface="+mj-ea"/>
                <a:cs typeface="+mj-cs"/>
              </a:rPr>
              <a:t>vollaccum</a:t>
            </a:r>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r>
              <a:rPr lang="sv-SE" sz="1800" b="0" i="0" kern="1200" baseline="0" err="1">
                <a:solidFill>
                  <a:schemeClr val="tx2"/>
                </a:solidFill>
                <a:effectLst/>
                <a:latin typeface="Helvetica LT Std" pitchFamily="2" charset="0"/>
                <a:ea typeface="+mj-ea"/>
                <a:cs typeface="+mj-cs"/>
              </a:rPr>
              <a:t>Aliquos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tianis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esed</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minienditis</a:t>
            </a:r>
            <a:endParaRPr lang="sv-SE" sz="1800" b="0" i="0" kern="1200" baseline="0">
              <a:solidFill>
                <a:schemeClr val="tx2"/>
              </a:solidFill>
              <a:effectLst/>
              <a:latin typeface="Helvetica LT Std" pitchFamily="2" charset="0"/>
              <a:ea typeface="+mj-ea"/>
              <a:cs typeface="+mj-cs"/>
            </a:endParaRPr>
          </a:p>
          <a:p>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r>
              <a:rPr lang="sv-SE" sz="1800" b="0" i="0" kern="1200" baseline="0" err="1">
                <a:solidFill>
                  <a:schemeClr val="tx2"/>
                </a:solidFill>
                <a:effectLst/>
                <a:latin typeface="Helvetica LT Std" pitchFamily="2" charset="0"/>
                <a:ea typeface="+mj-ea"/>
                <a:cs typeface="+mj-cs"/>
              </a:rPr>
              <a:t>Aliquos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tianis</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esed</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minienditis</a:t>
            </a:r>
            <a:endParaRPr lang="sv-SE" sz="1800" b="0" i="0" kern="1200" baseline="0">
              <a:solidFill>
                <a:schemeClr val="tx2"/>
              </a:solidFill>
              <a:effectLst/>
              <a:latin typeface="Helvetica LT Std" pitchFamily="2" charset="0"/>
              <a:ea typeface="+mj-ea"/>
              <a:cs typeface="+mj-cs"/>
            </a:endParaRPr>
          </a:p>
          <a:p>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a:solidFill>
                  <a:schemeClr val="tx2"/>
                </a:solidFill>
                <a:effectLst/>
                <a:latin typeface="Helvetica LT Std" pitchFamily="2" charset="0"/>
                <a:ea typeface="+mj-ea"/>
                <a:cs typeface="+mj-cs"/>
              </a:rPr>
              <a:t>Repe </a:t>
            </a:r>
            <a:r>
              <a:rPr lang="sv-SE" sz="1800" b="0" i="0" kern="1200" baseline="0" err="1">
                <a:solidFill>
                  <a:schemeClr val="tx2"/>
                </a:solidFill>
                <a:effectLst/>
                <a:latin typeface="Helvetica LT Std" pitchFamily="2" charset="0"/>
                <a:ea typeface="+mj-ea"/>
                <a:cs typeface="+mj-cs"/>
              </a:rPr>
              <a:t>ri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temperf</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erferum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rerit</a:t>
            </a:r>
            <a:endParaRPr lang="sv-SE" sz="1800" b="0" i="0" kern="1200" baseline="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err="1">
                <a:solidFill>
                  <a:schemeClr val="tx2"/>
                </a:solidFill>
                <a:effectLst/>
                <a:latin typeface="Helvetica LT Std" pitchFamily="2" charset="0"/>
                <a:ea typeface="+mj-ea"/>
                <a:cs typeface="+mj-cs"/>
              </a:rPr>
              <a:t>Eum</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volo</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volupti</a:t>
            </a:r>
            <a:r>
              <a:rPr lang="sv-SE" sz="1800" b="0" i="0" kern="1200" baseline="0">
                <a:solidFill>
                  <a:schemeClr val="tx2"/>
                </a:solidFill>
                <a:effectLst/>
                <a:latin typeface="Helvetica LT Std" pitchFamily="2" charset="0"/>
                <a:ea typeface="+mj-ea"/>
                <a:cs typeface="+mj-cs"/>
              </a:rPr>
              <a:t> </a:t>
            </a:r>
            <a:r>
              <a:rPr lang="sv-SE" sz="1800" b="0" i="0" kern="1200" baseline="0" err="1">
                <a:solidFill>
                  <a:schemeClr val="tx2"/>
                </a:solidFill>
                <a:effectLst/>
                <a:latin typeface="Helvetica LT Std" pitchFamily="2" charset="0"/>
                <a:ea typeface="+mj-ea"/>
                <a:cs typeface="+mj-cs"/>
              </a:rPr>
              <a:t>nissit</a:t>
            </a:r>
            <a:r>
              <a:rPr lang="sv-SE" sz="1800" b="0" i="0" kern="1200" baseline="0">
                <a:solidFill>
                  <a:schemeClr val="tx2"/>
                </a:solidFill>
                <a:effectLst/>
                <a:latin typeface="Helvetica LT Std" pitchFamily="2" charset="0"/>
                <a:ea typeface="+mj-ea"/>
                <a:cs typeface="+mj-cs"/>
              </a:rPr>
              <a:t> et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endParaRPr lang="sv-SE" sz="1800" b="0" i="0" kern="1200" baseline="0">
              <a:solidFill>
                <a:schemeClr val="tx2"/>
              </a:solidFill>
              <a:effectLst/>
              <a:latin typeface="Helvetica LT Std" pitchFamily="2" charset="0"/>
              <a:ea typeface="+mj-ea"/>
              <a:cs typeface="+mj-cs"/>
            </a:endParaRPr>
          </a:p>
          <a:p>
            <a:pPr lvl="0"/>
            <a:endParaRPr lang="sv-SE"/>
          </a:p>
        </p:txBody>
      </p:sp>
    </p:spTree>
    <p:extLst>
      <p:ext uri="{BB962C8B-B14F-4D97-AF65-F5344CB8AC3E}">
        <p14:creationId xmlns:p14="http://schemas.microsoft.com/office/powerpoint/2010/main" val="341860701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344" userDrawn="1">
          <p15:clr>
            <a:srgbClr val="FBAE40"/>
          </p15:clr>
        </p15:guide>
        <p15:guide id="3" orient="horz" pos="1616"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f eller diagram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00211B23-B6FD-7F47-81C7-E567B07BB9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Platshållare för text 13">
            <a:extLst>
              <a:ext uri="{FF2B5EF4-FFF2-40B4-BE49-F238E27FC236}">
                <a16:creationId xmlns:a16="http://schemas.microsoft.com/office/drawing/2014/main" id="{1A6EC555-737A-6A4A-AE3C-482254C21D6D}"/>
              </a:ext>
            </a:extLst>
          </p:cNvPr>
          <p:cNvSpPr>
            <a:spLocks noGrp="1"/>
          </p:cNvSpPr>
          <p:nvPr>
            <p:ph type="body" sz="quarter" idx="12" hasCustomPrompt="1"/>
          </p:nvPr>
        </p:nvSpPr>
        <p:spPr>
          <a:xfrm>
            <a:off x="1055440" y="1232731"/>
            <a:ext cx="9289032" cy="792088"/>
          </a:xfrm>
          <a:prstGeom prst="rect">
            <a:avLst/>
          </a:prstGeom>
        </p:spPr>
        <p:txBody>
          <a:bodyPr/>
          <a:lstStyle>
            <a:lvl1pPr marL="0" indent="0" algn="l">
              <a:spcBef>
                <a:spcPts val="0"/>
              </a:spcBef>
              <a:buFontTx/>
              <a:buNone/>
              <a:defRPr sz="28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mindre rubrik graf</a:t>
            </a:r>
          </a:p>
        </p:txBody>
      </p:sp>
      <p:sp>
        <p:nvSpPr>
          <p:cNvPr id="15" name="Platshållare för diagram 14">
            <a:extLst>
              <a:ext uri="{FF2B5EF4-FFF2-40B4-BE49-F238E27FC236}">
                <a16:creationId xmlns:a16="http://schemas.microsoft.com/office/drawing/2014/main" id="{69425F31-52CB-CC4F-B67D-DA9DFC183FA5}"/>
              </a:ext>
            </a:extLst>
          </p:cNvPr>
          <p:cNvSpPr>
            <a:spLocks noGrp="1"/>
          </p:cNvSpPr>
          <p:nvPr>
            <p:ph type="chart" sz="quarter" idx="13"/>
          </p:nvPr>
        </p:nvSpPr>
        <p:spPr>
          <a:xfrm>
            <a:off x="1128693" y="2348879"/>
            <a:ext cx="8279675" cy="3959845"/>
          </a:xfrm>
          <a:prstGeom prst="rect">
            <a:avLst/>
          </a:prstGeom>
        </p:spPr>
        <p:txBody>
          <a:bodyPr/>
          <a:lstStyle>
            <a:lvl1pPr marL="0" indent="0" algn="ctr">
              <a:buFontTx/>
              <a:buNone/>
              <a:defRPr sz="2800"/>
            </a:lvl1pPr>
          </a:lstStyle>
          <a:p>
            <a:r>
              <a:rPr lang="sv-SE"/>
              <a:t>Klicka på ikonen för att lägga till ett diagram</a:t>
            </a:r>
          </a:p>
        </p:txBody>
      </p:sp>
    </p:spTree>
    <p:extLst>
      <p:ext uri="{BB962C8B-B14F-4D97-AF65-F5344CB8AC3E}">
        <p14:creationId xmlns:p14="http://schemas.microsoft.com/office/powerpoint/2010/main" val="352117020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26" userDrawn="1">
          <p15:clr>
            <a:srgbClr val="FBAE40"/>
          </p15:clr>
        </p15:guide>
        <p15:guide id="3" orient="horz" pos="1616" userDrawn="1">
          <p15:clr>
            <a:srgbClr val="FBAE40"/>
          </p15:clr>
        </p15:guide>
        <p15:guide id="4" pos="71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f eller diagram orange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72A19E7-AF50-1145-9AFA-F778F01B80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1B46D695-0199-BB46-8BF1-6C93A7141197}"/>
              </a:ext>
            </a:extLst>
          </p:cNvPr>
          <p:cNvSpPr>
            <a:spLocks noGrp="1"/>
          </p:cNvSpPr>
          <p:nvPr>
            <p:ph type="body" sz="quarter" idx="12" hasCustomPrompt="1"/>
          </p:nvPr>
        </p:nvSpPr>
        <p:spPr>
          <a:xfrm>
            <a:off x="1055440" y="1232731"/>
            <a:ext cx="9289032" cy="792088"/>
          </a:xfrm>
          <a:prstGeom prst="rect">
            <a:avLst/>
          </a:prstGeom>
        </p:spPr>
        <p:txBody>
          <a:bodyPr/>
          <a:lstStyle>
            <a:lvl1pPr marL="0" indent="0" algn="l">
              <a:spcBef>
                <a:spcPts val="0"/>
              </a:spcBef>
              <a:buFontTx/>
              <a:buNone/>
              <a:defRPr sz="28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a:t>Platshållare mindre rubrik graf</a:t>
            </a:r>
          </a:p>
        </p:txBody>
      </p:sp>
      <p:sp>
        <p:nvSpPr>
          <p:cNvPr id="15" name="Platshållare för diagram 14">
            <a:extLst>
              <a:ext uri="{FF2B5EF4-FFF2-40B4-BE49-F238E27FC236}">
                <a16:creationId xmlns:a16="http://schemas.microsoft.com/office/drawing/2014/main" id="{0E1230E9-28B6-2540-9FC2-8F432CA5E0BE}"/>
              </a:ext>
            </a:extLst>
          </p:cNvPr>
          <p:cNvSpPr>
            <a:spLocks noGrp="1"/>
          </p:cNvSpPr>
          <p:nvPr>
            <p:ph type="chart" sz="quarter" idx="13"/>
          </p:nvPr>
        </p:nvSpPr>
        <p:spPr>
          <a:xfrm>
            <a:off x="1128693" y="2348879"/>
            <a:ext cx="8279675" cy="3959845"/>
          </a:xfrm>
          <a:prstGeom prst="rect">
            <a:avLst/>
          </a:prstGeom>
        </p:spPr>
        <p:txBody>
          <a:bodyPr/>
          <a:lstStyle>
            <a:lvl1pPr marL="0" indent="0" algn="ctr">
              <a:buFontTx/>
              <a:buNone/>
              <a:defRPr sz="2800"/>
            </a:lvl1pPr>
          </a:lstStyle>
          <a:p>
            <a:r>
              <a:rPr lang="sv-SE"/>
              <a:t>Klicka på ikonen för att lägga till ett diagram</a:t>
            </a:r>
          </a:p>
        </p:txBody>
      </p:sp>
    </p:spTree>
    <p:extLst>
      <p:ext uri="{BB962C8B-B14F-4D97-AF65-F5344CB8AC3E}">
        <p14:creationId xmlns:p14="http://schemas.microsoft.com/office/powerpoint/2010/main" val="167398529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26" userDrawn="1">
          <p15:clr>
            <a:srgbClr val="FBAE40"/>
          </p15:clr>
        </p15:guide>
        <p15:guide id="3" orient="horz" pos="1616" userDrawn="1">
          <p15:clr>
            <a:srgbClr val="FBAE40"/>
          </p15:clr>
        </p15:guide>
        <p15:guide id="4" pos="71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vslutning 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ABB8140-7C40-CA4D-9517-7261EBE345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F25199AC-0901-FF44-99CD-4B45ECE0F287}"/>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a:t>Kontakt</a:t>
            </a:r>
          </a:p>
          <a:p>
            <a:pPr lvl="0"/>
            <a:r>
              <a:rPr lang="sv-SE"/>
              <a:t>Efternamn</a:t>
            </a:r>
          </a:p>
          <a:p>
            <a:pPr lvl="0"/>
            <a:r>
              <a:rPr lang="sv-SE"/>
              <a:t>Förvaltning</a:t>
            </a:r>
          </a:p>
        </p:txBody>
      </p:sp>
      <p:sp>
        <p:nvSpPr>
          <p:cNvPr id="7" name="Platshållare för text 2">
            <a:extLst>
              <a:ext uri="{FF2B5EF4-FFF2-40B4-BE49-F238E27FC236}">
                <a16:creationId xmlns:a16="http://schemas.microsoft.com/office/drawing/2014/main" id="{1ED37E18-E9BE-EB4F-8F89-C41F18D16DC1}"/>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a:t>Tack!</a:t>
            </a:r>
          </a:p>
        </p:txBody>
      </p:sp>
    </p:spTree>
    <p:extLst>
      <p:ext uri="{BB962C8B-B14F-4D97-AF65-F5344CB8AC3E}">
        <p14:creationId xmlns:p14="http://schemas.microsoft.com/office/powerpoint/2010/main" val="3062210661"/>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lutning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68491FC-DF15-3B48-9B71-1E739167D4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Platshållare för text 2">
            <a:extLst>
              <a:ext uri="{FF2B5EF4-FFF2-40B4-BE49-F238E27FC236}">
                <a16:creationId xmlns:a16="http://schemas.microsoft.com/office/drawing/2014/main" id="{3E622DA1-2B31-3743-A3D9-7319E656E2DD}"/>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a:t>Kontakt</a:t>
            </a:r>
          </a:p>
          <a:p>
            <a:pPr lvl="0"/>
            <a:r>
              <a:rPr lang="sv-SE"/>
              <a:t>Efternamn</a:t>
            </a:r>
          </a:p>
          <a:p>
            <a:pPr lvl="0"/>
            <a:r>
              <a:rPr lang="sv-SE"/>
              <a:t>Förvaltning</a:t>
            </a:r>
          </a:p>
        </p:txBody>
      </p:sp>
      <p:sp>
        <p:nvSpPr>
          <p:cNvPr id="8" name="Platshållare för text 2">
            <a:extLst>
              <a:ext uri="{FF2B5EF4-FFF2-40B4-BE49-F238E27FC236}">
                <a16:creationId xmlns:a16="http://schemas.microsoft.com/office/drawing/2014/main" id="{621D3452-D12A-E04C-AB45-6DE6EF3DC439}"/>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a:t>Tack!</a:t>
            </a:r>
          </a:p>
        </p:txBody>
      </p:sp>
    </p:spTree>
    <p:extLst>
      <p:ext uri="{BB962C8B-B14F-4D97-AF65-F5344CB8AC3E}">
        <p14:creationId xmlns:p14="http://schemas.microsoft.com/office/powerpoint/2010/main" val="12024526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lutning vit">
    <p:spTree>
      <p:nvGrpSpPr>
        <p:cNvPr id="1" name=""/>
        <p:cNvGrpSpPr/>
        <p:nvPr/>
      </p:nvGrpSpPr>
      <p:grpSpPr>
        <a:xfrm>
          <a:off x="0" y="0"/>
          <a:ext cx="0" cy="0"/>
          <a:chOff x="0" y="0"/>
          <a:chExt cx="0" cy="0"/>
        </a:xfrm>
      </p:grpSpPr>
      <p:sp>
        <p:nvSpPr>
          <p:cNvPr id="5" name="Platshållare för text 2">
            <a:extLst>
              <a:ext uri="{FF2B5EF4-FFF2-40B4-BE49-F238E27FC236}">
                <a16:creationId xmlns:a16="http://schemas.microsoft.com/office/drawing/2014/main" id="{6DD780DC-E6A1-8C42-8896-8F83ABC9EF42}"/>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2">
                    <a:lumMod val="50000"/>
                  </a:schemeClr>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a:t>Kontakt</a:t>
            </a:r>
          </a:p>
          <a:p>
            <a:pPr lvl="0"/>
            <a:r>
              <a:rPr lang="sv-SE"/>
              <a:t>Efternamn</a:t>
            </a:r>
          </a:p>
          <a:p>
            <a:pPr lvl="0"/>
            <a:r>
              <a:rPr lang="sv-SE"/>
              <a:t>Förvaltning</a:t>
            </a:r>
          </a:p>
        </p:txBody>
      </p:sp>
      <p:sp>
        <p:nvSpPr>
          <p:cNvPr id="9" name="Platshållare för text 2">
            <a:extLst>
              <a:ext uri="{FF2B5EF4-FFF2-40B4-BE49-F238E27FC236}">
                <a16:creationId xmlns:a16="http://schemas.microsoft.com/office/drawing/2014/main" id="{5F6E419D-F82B-D945-8312-0CF4A2FEE1BB}"/>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accent3"/>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a:t>Tack!</a:t>
            </a:r>
          </a:p>
        </p:txBody>
      </p:sp>
      <p:pic>
        <p:nvPicPr>
          <p:cNvPr id="3" name="Bildobjekt 2">
            <a:extLst>
              <a:ext uri="{FF2B5EF4-FFF2-40B4-BE49-F238E27FC236}">
                <a16:creationId xmlns:a16="http://schemas.microsoft.com/office/drawing/2014/main" id="{96E24251-74F9-2640-B7CB-56F6125057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404515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9" r:id="rId1"/>
    <p:sldLayoutId id="2147483739" r:id="rId2"/>
    <p:sldLayoutId id="2147483692" r:id="rId3"/>
    <p:sldLayoutId id="2147483693" r:id="rId4"/>
    <p:sldLayoutId id="2147483680" r:id="rId5"/>
    <p:sldLayoutId id="2147483704" r:id="rId6"/>
    <p:sldLayoutId id="2147483734" r:id="rId7"/>
    <p:sldLayoutId id="2147483721" r:id="rId8"/>
    <p:sldLayoutId id="2147483728" r:id="rId9"/>
    <p:sldLayoutId id="2147483729" r:id="rId10"/>
    <p:sldLayoutId id="2147483715" r:id="rId11"/>
    <p:sldLayoutId id="2147483669" r:id="rId12"/>
    <p:sldLayoutId id="2147483705" r:id="rId13"/>
    <p:sldLayoutId id="2147483731" r:id="rId14"/>
    <p:sldLayoutId id="2147483733" r:id="rId15"/>
    <p:sldLayoutId id="2147483710" r:id="rId16"/>
    <p:sldLayoutId id="2147483720" r:id="rId17"/>
    <p:sldLayoutId id="2147483716" r:id="rId18"/>
    <p:sldLayoutId id="2147483719" r:id="rId19"/>
    <p:sldLayoutId id="2147483730" r:id="rId20"/>
    <p:sldLayoutId id="2147483732" r:id="rId21"/>
    <p:sldLayoutId id="2147483714" r:id="rId22"/>
    <p:sldLayoutId id="2147483722" r:id="rId23"/>
    <p:sldLayoutId id="2147483706" r:id="rId24"/>
    <p:sldLayoutId id="2147483718" r:id="rId25"/>
    <p:sldLayoutId id="2147483736" r:id="rId26"/>
    <p:sldLayoutId id="2147483735" r:id="rId27"/>
    <p:sldLayoutId id="2147483727" r:id="rId28"/>
    <p:sldLayoutId id="2147483737" r:id="rId29"/>
    <p:sldLayoutId id="2147483711" r:id="rId30"/>
    <p:sldLayoutId id="2147483725" r:id="rId31"/>
    <p:sldLayoutId id="2147483712" r:id="rId32"/>
    <p:sldLayoutId id="2147483726" r:id="rId33"/>
    <p:sldLayoutId id="2147483713" r:id="rId34"/>
    <p:sldLayoutId id="2147483723" r:id="rId35"/>
    <p:sldLayoutId id="2147483717" r:id="rId36"/>
    <p:sldLayoutId id="2147483724" r:id="rId37"/>
    <p:sldLayoutId id="2147483707" r:id="rId38"/>
    <p:sldLayoutId id="2147483708" r:id="rId39"/>
    <p:sldLayoutId id="2147483709" r:id="rId40"/>
  </p:sldLayoutIdLst>
  <p:txStyles>
    <p:title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p:titleStyle>
    <p:bodyStyle>
      <a:lvl1pPr marL="342900" indent="-342900" algn="l" rtl="0" eaLnBrk="1" fontAlgn="base" hangingPunct="1">
        <a:spcBef>
          <a:spcPct val="20000"/>
        </a:spcBef>
        <a:spcAft>
          <a:spcPct val="0"/>
        </a:spcAft>
        <a:buClrTx/>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3.xml"/><Relationship Id="rId5" Type="http://schemas.openxmlformats.org/officeDocument/2006/relationships/image" Target="../media/image21.sv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801623E-8B66-524B-BC5F-91056FD7A46D}"/>
              </a:ext>
            </a:extLst>
          </p:cNvPr>
          <p:cNvSpPr>
            <a:spLocks noGrp="1"/>
          </p:cNvSpPr>
          <p:nvPr>
            <p:ph type="body" sz="quarter" idx="10"/>
          </p:nvPr>
        </p:nvSpPr>
        <p:spPr>
          <a:xfrm>
            <a:off x="1631504" y="1340768"/>
            <a:ext cx="8486288" cy="2232248"/>
          </a:xfrm>
        </p:spPr>
        <p:txBody>
          <a:bodyPr lIns="91440" tIns="45720" rIns="91440" bIns="45720" anchor="t"/>
          <a:lstStyle/>
          <a:p>
            <a:r>
              <a:rPr lang="sv-SE"/>
              <a:t>Tvärtom metoden</a:t>
            </a:r>
          </a:p>
          <a:p>
            <a:r>
              <a:rPr lang="sv-SE" sz="2400">
                <a:effectLst/>
                <a:latin typeface="+mj-lt"/>
                <a:ea typeface="Calibri" panose="020F0502020204030204" pitchFamily="34" charset="0"/>
                <a:cs typeface="Arial"/>
              </a:rPr>
              <a:t>Byt perspektiv, vad är det värsta som kan hända?</a:t>
            </a:r>
          </a:p>
        </p:txBody>
      </p:sp>
    </p:spTree>
    <p:extLst>
      <p:ext uri="{BB962C8B-B14F-4D97-AF65-F5344CB8AC3E}">
        <p14:creationId xmlns:p14="http://schemas.microsoft.com/office/powerpoint/2010/main" val="3343682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5241942D-E607-42BE-9520-3CE3038D0063}"/>
              </a:ext>
            </a:extLst>
          </p:cNvPr>
          <p:cNvSpPr>
            <a:spLocks noGrp="1"/>
          </p:cNvSpPr>
          <p:nvPr>
            <p:ph type="body" sz="quarter" idx="10"/>
          </p:nvPr>
        </p:nvSpPr>
        <p:spPr>
          <a:xfrm>
            <a:off x="1066096" y="332656"/>
            <a:ext cx="8851627" cy="2232248"/>
          </a:xfrm>
        </p:spPr>
        <p:txBody>
          <a:bodyPr/>
          <a:lstStyle/>
          <a:p>
            <a:r>
              <a:rPr lang="sv-SE" sz="5400" dirty="0"/>
              <a:t>Vad är tvärtom metoden?</a:t>
            </a:r>
          </a:p>
        </p:txBody>
      </p:sp>
      <p:sp>
        <p:nvSpPr>
          <p:cNvPr id="5" name="Platshållare för text 4">
            <a:extLst>
              <a:ext uri="{FF2B5EF4-FFF2-40B4-BE49-F238E27FC236}">
                <a16:creationId xmlns:a16="http://schemas.microsoft.com/office/drawing/2014/main" id="{C5FD58FD-3B64-4E2D-857D-A85E63D2817D}"/>
              </a:ext>
            </a:extLst>
          </p:cNvPr>
          <p:cNvSpPr>
            <a:spLocks noGrp="1"/>
          </p:cNvSpPr>
          <p:nvPr>
            <p:ph type="body" sz="quarter" idx="11"/>
          </p:nvPr>
        </p:nvSpPr>
        <p:spPr>
          <a:xfrm>
            <a:off x="1066096" y="1875261"/>
            <a:ext cx="7887990" cy="1584325"/>
          </a:xfrm>
        </p:spPr>
        <p:txBody>
          <a:bodyPr/>
          <a:lstStyle/>
          <a:p>
            <a:pPr>
              <a:lnSpc>
                <a:spcPct val="107000"/>
              </a:lnSpc>
              <a:spcAft>
                <a:spcPts val="800"/>
              </a:spcAft>
            </a:pPr>
            <a:r>
              <a:rPr lang="sv-SE" sz="1800" dirty="0">
                <a:effectLst/>
                <a:latin typeface="Palatino Linotype" panose="02040502050505030304" pitchFamily="18" charset="0"/>
                <a:ea typeface="Calibri" panose="020F0502020204030204" pitchFamily="34" charset="0"/>
                <a:cs typeface="Arial" panose="020B0604020202020204" pitchFamily="34" charset="0"/>
              </a:rPr>
              <a:t>Byt perspektiv, vad är det värsta som kan hända?</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pPr>
              <a:lnSpc>
                <a:spcPct val="107000"/>
              </a:lnSpc>
              <a:spcAft>
                <a:spcPts val="800"/>
              </a:spcAft>
            </a:pPr>
            <a:r>
              <a:rPr lang="sv-SE" sz="1800" dirty="0">
                <a:effectLst/>
                <a:latin typeface="Palatino Linotype" panose="02040502050505030304" pitchFamily="18" charset="0"/>
                <a:ea typeface="Calibri" panose="020F0502020204030204" pitchFamily="34" charset="0"/>
                <a:cs typeface="Arial" panose="020B0604020202020204" pitchFamily="34" charset="0"/>
              </a:rPr>
              <a:t>Ibland har människor lättare att formulera det som fungerar dåligt än det som fungerar bra. Metoden gör tvärtom går ut på att börja tänka på det värsta tänkbara scenariot och sedan vända det till något positivt.</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pPr>
              <a:lnSpc>
                <a:spcPct val="107000"/>
              </a:lnSpc>
              <a:spcAft>
                <a:spcPts val="800"/>
              </a:spcAft>
            </a:pPr>
            <a:r>
              <a:rPr lang="sv-SE" sz="1800" dirty="0">
                <a:effectLst/>
                <a:latin typeface="Palatino Linotype" panose="02040502050505030304" pitchFamily="18" charset="0"/>
                <a:ea typeface="Calibri" panose="020F0502020204030204" pitchFamily="34" charset="0"/>
                <a:cs typeface="Arial" panose="020B0604020202020204" pitchFamily="34" charset="0"/>
              </a:rPr>
              <a:t>Till exempel om du vill skapa en bättre dialog med elevernas vårdnadshavare, tänk då först på hur den värsta dialogen med vårdnadshavarna skulle gå till, för att därefter vända det till den bästa dialogen. När det värsta tänkbara scenariot målas upp är det lättare att se saker vi tar för givet och att tänka i nya banor, se nya möjligheter och få fler ingångar till hur utmaningen ska lösas. Metoden används med fördel tillsammans med </a:t>
            </a:r>
            <a:r>
              <a:rPr lang="sv-SE" sz="1800" dirty="0" err="1">
                <a:effectLst/>
                <a:latin typeface="Palatino Linotype" panose="02040502050505030304" pitchFamily="18" charset="0"/>
                <a:ea typeface="Calibri" panose="020F0502020204030204" pitchFamily="34" charset="0"/>
                <a:cs typeface="Arial" panose="020B0604020202020204" pitchFamily="34" charset="0"/>
              </a:rPr>
              <a:t>brainwriting</a:t>
            </a:r>
            <a:r>
              <a:rPr lang="sv-SE" sz="1800" dirty="0">
                <a:effectLst/>
                <a:latin typeface="Palatino Linotype" panose="02040502050505030304" pitchFamily="18" charset="0"/>
                <a:ea typeface="Calibri" panose="020F0502020204030204" pitchFamily="34" charset="0"/>
                <a:cs typeface="Arial" panose="020B0604020202020204" pitchFamily="34" charset="0"/>
              </a:rPr>
              <a:t> och brainstorming. </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endParaRPr lang="sv-SE" dirty="0"/>
          </a:p>
        </p:txBody>
      </p:sp>
    </p:spTree>
    <p:extLst>
      <p:ext uri="{BB962C8B-B14F-4D97-AF65-F5344CB8AC3E}">
        <p14:creationId xmlns:p14="http://schemas.microsoft.com/office/powerpoint/2010/main" val="325679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C639BC0E-21B6-4B39-BB75-31AB9794F497}"/>
              </a:ext>
            </a:extLst>
          </p:cNvPr>
          <p:cNvSpPr>
            <a:spLocks noGrp="1"/>
          </p:cNvSpPr>
          <p:nvPr>
            <p:ph type="body" sz="quarter" idx="10"/>
          </p:nvPr>
        </p:nvSpPr>
        <p:spPr>
          <a:xfrm>
            <a:off x="1066096" y="188640"/>
            <a:ext cx="7550184" cy="2232248"/>
          </a:xfrm>
        </p:spPr>
        <p:txBody>
          <a:bodyPr/>
          <a:lstStyle/>
          <a:p>
            <a:r>
              <a:rPr lang="sv-SE" sz="3600"/>
              <a:t>Gör så här</a:t>
            </a:r>
          </a:p>
        </p:txBody>
      </p:sp>
      <p:sp>
        <p:nvSpPr>
          <p:cNvPr id="5" name="Platshållare för text 4">
            <a:extLst>
              <a:ext uri="{FF2B5EF4-FFF2-40B4-BE49-F238E27FC236}">
                <a16:creationId xmlns:a16="http://schemas.microsoft.com/office/drawing/2014/main" id="{AF2409A8-0B79-42C4-B574-344BABCA7CF8}"/>
              </a:ext>
            </a:extLst>
          </p:cNvPr>
          <p:cNvSpPr>
            <a:spLocks noGrp="1"/>
          </p:cNvSpPr>
          <p:nvPr>
            <p:ph type="body" sz="quarter" idx="11"/>
          </p:nvPr>
        </p:nvSpPr>
        <p:spPr>
          <a:xfrm>
            <a:off x="911424" y="1556792"/>
            <a:ext cx="10081120" cy="1584325"/>
          </a:xfrm>
        </p:spPr>
        <p:txBody>
          <a:bodyPr/>
          <a:lstStyle/>
          <a:p>
            <a:pPr marL="342900" indent="-342900">
              <a:buFont typeface="+mj-lt"/>
              <a:buAutoNum type="arabicPeriod"/>
            </a:pPr>
            <a:r>
              <a:rPr lang="sv-SE" sz="1800"/>
              <a:t>Börja med att utgå från den fråga eller insikt du vill hitta en lösning på. För att få ut mer av aktiviteten ska frågan vara väl synlig under arbetets gång.</a:t>
            </a:r>
          </a:p>
          <a:p>
            <a:pPr marL="342900" indent="-342900">
              <a:buFont typeface="+mj-lt"/>
              <a:buAutoNum type="arabicPeriod"/>
            </a:pPr>
            <a:endParaRPr lang="sv-SE" sz="1800"/>
          </a:p>
          <a:p>
            <a:pPr marL="342900" indent="-342900">
              <a:buFont typeface="+mj-lt"/>
              <a:buAutoNum type="arabicPeriod"/>
            </a:pPr>
            <a:r>
              <a:rPr lang="sv-SE" sz="1800"/>
              <a:t>Formulera den negativa motsatsen till det du vill förbättra, t.ex. ”hur kan vi skapa otrygga patienter” eller ”hur kan vi ge våra besökare sämsta möjliga upplevelse”.</a:t>
            </a:r>
          </a:p>
          <a:p>
            <a:pPr marL="342900" indent="-342900">
              <a:buFont typeface="+mj-lt"/>
              <a:buAutoNum type="arabicPeriod"/>
            </a:pPr>
            <a:endParaRPr lang="sv-SE" sz="1800"/>
          </a:p>
          <a:p>
            <a:pPr marL="342900" indent="-342900">
              <a:buFont typeface="+mj-lt"/>
              <a:buAutoNum type="arabicPeriod"/>
            </a:pPr>
            <a:r>
              <a:rPr lang="sv-SE" sz="1800"/>
              <a:t>Skriv ner så många negativa idéer som möjligt i ca 5 minuter. Ju hemskare idéer desto bättre. Välj ut 3-5 av de värsta, farligaste, mest effektiva sätten att sabotera för era användare.</a:t>
            </a:r>
          </a:p>
          <a:p>
            <a:pPr marL="342900" indent="-342900">
              <a:buFont typeface="+mj-lt"/>
              <a:buAutoNum type="arabicPeriod"/>
            </a:pPr>
            <a:endParaRPr lang="sv-SE" sz="1800"/>
          </a:p>
          <a:p>
            <a:pPr marL="342900" indent="-342900">
              <a:buFont typeface="+mj-lt"/>
              <a:buAutoNum type="arabicPeriod"/>
            </a:pPr>
            <a:r>
              <a:rPr lang="sv-SE" sz="1800"/>
              <a:t>Vänd nu på steken och tänk tvärtom. Vad är den positiva motsatsen? Uppmana gruppen att vara kreativ i sin översättning från negativt till positivt. Ta fram idéer på hur ni når den positiva bilden som ni nu har målat upp.</a:t>
            </a:r>
          </a:p>
          <a:p>
            <a:pPr marL="342900" indent="-342900">
              <a:buFont typeface="+mj-lt"/>
              <a:buAutoNum type="arabicPeriod"/>
            </a:pPr>
            <a:endParaRPr lang="sv-SE" sz="1800"/>
          </a:p>
          <a:p>
            <a:pPr marL="342900" indent="-342900">
              <a:buFont typeface="+mj-lt"/>
              <a:buAutoNum type="arabicPeriod"/>
            </a:pPr>
            <a:r>
              <a:rPr lang="sv-SE" sz="1800"/>
              <a:t>Gör en gemensam summering av de idéer som tagits fram. Bestäm vilken eller vilka idéer som ska testas och gå vidare med. </a:t>
            </a:r>
            <a:endParaRPr lang="sv-SE" sz="1600"/>
          </a:p>
        </p:txBody>
      </p:sp>
    </p:spTree>
    <p:extLst>
      <p:ext uri="{BB962C8B-B14F-4D97-AF65-F5344CB8AC3E}">
        <p14:creationId xmlns:p14="http://schemas.microsoft.com/office/powerpoint/2010/main" val="1964270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A8C0B9D-F934-4B16-BDC3-CB4E9BD6A341}"/>
              </a:ext>
            </a:extLst>
          </p:cNvPr>
          <p:cNvSpPr>
            <a:spLocks noGrp="1"/>
          </p:cNvSpPr>
          <p:nvPr>
            <p:ph type="body" sz="quarter" idx="11"/>
          </p:nvPr>
        </p:nvSpPr>
        <p:spPr>
          <a:xfrm>
            <a:off x="1055440" y="404664"/>
            <a:ext cx="5324867" cy="720080"/>
          </a:xfrm>
        </p:spPr>
        <p:txBody>
          <a:bodyPr/>
          <a:lstStyle/>
          <a:p>
            <a:r>
              <a:rPr lang="sv-SE"/>
              <a:t>Tvärtom metoden</a:t>
            </a:r>
          </a:p>
        </p:txBody>
      </p:sp>
      <p:sp>
        <p:nvSpPr>
          <p:cNvPr id="3" name="textruta 2">
            <a:extLst>
              <a:ext uri="{FF2B5EF4-FFF2-40B4-BE49-F238E27FC236}">
                <a16:creationId xmlns:a16="http://schemas.microsoft.com/office/drawing/2014/main" id="{E3173E0C-1EC5-4EEE-AF06-2777EF377402}"/>
              </a:ext>
            </a:extLst>
          </p:cNvPr>
          <p:cNvSpPr txBox="1"/>
          <p:nvPr/>
        </p:nvSpPr>
        <p:spPr>
          <a:xfrm>
            <a:off x="1055440" y="1628800"/>
            <a:ext cx="4824536" cy="707886"/>
          </a:xfrm>
          <a:prstGeom prst="rect">
            <a:avLst/>
          </a:prstGeom>
          <a:noFill/>
        </p:spPr>
        <p:txBody>
          <a:bodyPr wrap="square" rtlCol="0">
            <a:spAutoFit/>
          </a:bodyPr>
          <a:lstStyle/>
          <a:p>
            <a:r>
              <a:rPr lang="sv-SE" sz="2000"/>
              <a:t>Hur skapar vi den värsta användarupplevelsen?</a:t>
            </a:r>
          </a:p>
        </p:txBody>
      </p:sp>
      <p:sp>
        <p:nvSpPr>
          <p:cNvPr id="4" name="textruta 3">
            <a:extLst>
              <a:ext uri="{FF2B5EF4-FFF2-40B4-BE49-F238E27FC236}">
                <a16:creationId xmlns:a16="http://schemas.microsoft.com/office/drawing/2014/main" id="{D04B0866-5452-4EE3-84E0-00FDDE909C32}"/>
              </a:ext>
            </a:extLst>
          </p:cNvPr>
          <p:cNvSpPr txBox="1"/>
          <p:nvPr/>
        </p:nvSpPr>
        <p:spPr>
          <a:xfrm>
            <a:off x="6380307" y="1679411"/>
            <a:ext cx="4824536" cy="707886"/>
          </a:xfrm>
          <a:prstGeom prst="rect">
            <a:avLst/>
          </a:prstGeom>
          <a:noFill/>
        </p:spPr>
        <p:txBody>
          <a:bodyPr wrap="square" rtlCol="0">
            <a:spAutoFit/>
          </a:bodyPr>
          <a:lstStyle/>
          <a:p>
            <a:r>
              <a:rPr lang="sv-SE" sz="2000"/>
              <a:t>Hur skapar vi den bästa användarupplevelsen?</a:t>
            </a:r>
          </a:p>
        </p:txBody>
      </p:sp>
      <p:sp>
        <p:nvSpPr>
          <p:cNvPr id="5" name="textruta 4">
            <a:extLst>
              <a:ext uri="{FF2B5EF4-FFF2-40B4-BE49-F238E27FC236}">
                <a16:creationId xmlns:a16="http://schemas.microsoft.com/office/drawing/2014/main" id="{7743920B-37B4-4513-9D1C-5ECBEB68D633}"/>
              </a:ext>
            </a:extLst>
          </p:cNvPr>
          <p:cNvSpPr txBox="1"/>
          <p:nvPr/>
        </p:nvSpPr>
        <p:spPr>
          <a:xfrm>
            <a:off x="1055440" y="2628509"/>
            <a:ext cx="4824536" cy="3477875"/>
          </a:xfrm>
          <a:prstGeom prst="rect">
            <a:avLst/>
          </a:prstGeom>
          <a:noFill/>
          <a:ln>
            <a:solidFill>
              <a:srgbClr val="006428">
                <a:shade val="50000"/>
              </a:srgbClr>
            </a:solidFill>
            <a:prstDash val="sysDash"/>
          </a:ln>
        </p:spPr>
        <p:txBody>
          <a:bodyPr wrap="square" rtlCol="0">
            <a:spAutoFit/>
          </a:bodyPr>
          <a:lstStyle/>
          <a:p>
            <a:r>
              <a:rPr lang="sv-SE" sz="2000" b="0"/>
              <a:t>Utmaningen:</a:t>
            </a:r>
          </a:p>
          <a:p>
            <a:endParaRPr lang="sv-SE" sz="2000" b="0"/>
          </a:p>
          <a:p>
            <a:endParaRPr lang="sv-SE" sz="2000" b="0"/>
          </a:p>
          <a:p>
            <a:endParaRPr lang="sv-SE" sz="2000" b="0"/>
          </a:p>
          <a:p>
            <a:endParaRPr lang="sv-SE" sz="2000" b="0"/>
          </a:p>
          <a:p>
            <a:endParaRPr lang="sv-SE" sz="2000" b="0"/>
          </a:p>
          <a:p>
            <a:endParaRPr lang="sv-SE" sz="2000" b="0"/>
          </a:p>
          <a:p>
            <a:endParaRPr lang="sv-SE" sz="2000" b="0"/>
          </a:p>
          <a:p>
            <a:endParaRPr lang="sv-SE" sz="2000" b="0"/>
          </a:p>
          <a:p>
            <a:endParaRPr lang="sv-SE" sz="2000" b="0"/>
          </a:p>
          <a:p>
            <a:endParaRPr lang="sv-SE" sz="2000" b="0"/>
          </a:p>
        </p:txBody>
      </p:sp>
      <p:sp>
        <p:nvSpPr>
          <p:cNvPr id="6" name="textruta 5">
            <a:extLst>
              <a:ext uri="{FF2B5EF4-FFF2-40B4-BE49-F238E27FC236}">
                <a16:creationId xmlns:a16="http://schemas.microsoft.com/office/drawing/2014/main" id="{0892256A-928E-4BBA-8371-62C2122A6CBE}"/>
              </a:ext>
            </a:extLst>
          </p:cNvPr>
          <p:cNvSpPr txBox="1"/>
          <p:nvPr/>
        </p:nvSpPr>
        <p:spPr>
          <a:xfrm>
            <a:off x="6528048" y="2628508"/>
            <a:ext cx="4735932" cy="3477875"/>
          </a:xfrm>
          <a:prstGeom prst="rect">
            <a:avLst/>
          </a:prstGeom>
          <a:noFill/>
          <a:ln>
            <a:solidFill>
              <a:srgbClr val="006428">
                <a:shade val="50000"/>
              </a:srgbClr>
            </a:solidFill>
            <a:prstDash val="sysDash"/>
          </a:ln>
        </p:spPr>
        <p:txBody>
          <a:bodyPr wrap="square" rtlCol="0">
            <a:spAutoFit/>
          </a:bodyPr>
          <a:lstStyle>
            <a:defPPr>
              <a:defRPr lang="en-US"/>
            </a:defPPr>
            <a:lvl1pPr>
              <a:defRPr sz="2000" b="0"/>
            </a:lvl1pPr>
          </a:lstStyle>
          <a:p>
            <a:r>
              <a:rPr lang="sv-SE"/>
              <a:t>Utmaningen:</a:t>
            </a:r>
          </a:p>
          <a:p>
            <a:endParaRPr lang="sv-SE"/>
          </a:p>
          <a:p>
            <a:endParaRPr lang="sv-SE"/>
          </a:p>
          <a:p>
            <a:endParaRPr lang="sv-SE"/>
          </a:p>
          <a:p>
            <a:endParaRPr lang="sv-SE"/>
          </a:p>
          <a:p>
            <a:endParaRPr lang="sv-SE"/>
          </a:p>
          <a:p>
            <a:endParaRPr lang="sv-SE"/>
          </a:p>
          <a:p>
            <a:endParaRPr lang="sv-SE"/>
          </a:p>
          <a:p>
            <a:endParaRPr lang="sv-SE"/>
          </a:p>
          <a:p>
            <a:endParaRPr lang="sv-SE"/>
          </a:p>
          <a:p>
            <a:endParaRPr lang="sv-SE"/>
          </a:p>
        </p:txBody>
      </p:sp>
      <p:pic>
        <p:nvPicPr>
          <p:cNvPr id="8" name="Bild 7" descr="Leende ansikte, kontur med hel fyllning">
            <a:extLst>
              <a:ext uri="{FF2B5EF4-FFF2-40B4-BE49-F238E27FC236}">
                <a16:creationId xmlns:a16="http://schemas.microsoft.com/office/drawing/2014/main" id="{B058B911-E4AB-400E-AE39-1D9CCF95E7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12424" y="1593503"/>
            <a:ext cx="914400" cy="914400"/>
          </a:xfrm>
          <a:prstGeom prst="rect">
            <a:avLst/>
          </a:prstGeom>
        </p:spPr>
      </p:pic>
      <p:pic>
        <p:nvPicPr>
          <p:cNvPr id="10" name="Bild 9" descr="Ledset ansikte, kontur med hel fyllning">
            <a:extLst>
              <a:ext uri="{FF2B5EF4-FFF2-40B4-BE49-F238E27FC236}">
                <a16:creationId xmlns:a16="http://schemas.microsoft.com/office/drawing/2014/main" id="{43970C37-FD71-4844-8521-6216494E86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67808" y="1593503"/>
            <a:ext cx="914400" cy="914400"/>
          </a:xfrm>
          <a:prstGeom prst="rect">
            <a:avLst/>
          </a:prstGeom>
        </p:spPr>
      </p:pic>
    </p:spTree>
    <p:extLst>
      <p:ext uri="{BB962C8B-B14F-4D97-AF65-F5344CB8AC3E}">
        <p14:creationId xmlns:p14="http://schemas.microsoft.com/office/powerpoint/2010/main" val="428401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98A0822-A3EC-453D-B368-4B98E0FBEA1F}"/>
              </a:ext>
            </a:extLst>
          </p:cNvPr>
          <p:cNvSpPr>
            <a:spLocks noGrp="1"/>
          </p:cNvSpPr>
          <p:nvPr>
            <p:ph type="body" sz="quarter" idx="11"/>
          </p:nvPr>
        </p:nvSpPr>
        <p:spPr>
          <a:xfrm>
            <a:off x="1059166" y="404664"/>
            <a:ext cx="4532780" cy="5976664"/>
          </a:xfrm>
          <a:ln w="22225">
            <a:solidFill>
              <a:srgbClr val="FF0000"/>
            </a:solidFill>
            <a:prstDash val="sysDash"/>
          </a:ln>
        </p:spPr>
        <p:txBody>
          <a:bodyPr/>
          <a:lstStyle/>
          <a:p>
            <a:r>
              <a:rPr lang="sv-SE" sz="1600" b="0"/>
              <a:t>1. Skriv ner dina värsta och mest </a:t>
            </a:r>
            <a:r>
              <a:rPr lang="sv-SE" sz="1600"/>
              <a:t>negativa</a:t>
            </a:r>
            <a:r>
              <a:rPr lang="sv-SE" sz="1600" b="0"/>
              <a:t> idéer</a:t>
            </a:r>
          </a:p>
        </p:txBody>
      </p:sp>
      <p:sp>
        <p:nvSpPr>
          <p:cNvPr id="3" name="Platshållare för text 1">
            <a:extLst>
              <a:ext uri="{FF2B5EF4-FFF2-40B4-BE49-F238E27FC236}">
                <a16:creationId xmlns:a16="http://schemas.microsoft.com/office/drawing/2014/main" id="{5DE23DC4-97C2-452C-AD1B-F6A906B92713}"/>
              </a:ext>
            </a:extLst>
          </p:cNvPr>
          <p:cNvSpPr txBox="1">
            <a:spLocks/>
          </p:cNvSpPr>
          <p:nvPr/>
        </p:nvSpPr>
        <p:spPr>
          <a:xfrm>
            <a:off x="6600056" y="404664"/>
            <a:ext cx="4892819" cy="5976664"/>
          </a:xfrm>
          <a:prstGeom prst="rect">
            <a:avLst/>
          </a:prstGeom>
          <a:ln w="19050">
            <a:solidFill>
              <a:srgbClr val="00B050"/>
            </a:solidFill>
            <a:prstDash val="sysDash"/>
          </a:ln>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sz="3200" b="1" i="0" baseline="0">
                <a:solidFill>
                  <a:schemeClr val="bg2">
                    <a:lumMod val="50000"/>
                  </a:schemeClr>
                </a:solidFill>
                <a:effectLst/>
                <a:latin typeface="+mn-lt"/>
                <a:ea typeface="+mn-ea"/>
                <a:cs typeface="+mn-cs"/>
              </a:defRPr>
            </a:lvl1pPr>
            <a:lvl2pPr marL="457200" indent="0" algn="l" rtl="0" eaLnBrk="1" fontAlgn="base" hangingPunct="1">
              <a:spcBef>
                <a:spcPct val="20000"/>
              </a:spcBef>
              <a:spcAft>
                <a:spcPct val="0"/>
              </a:spcAft>
              <a:buFontTx/>
              <a:buNone/>
              <a:defRPr sz="2800">
                <a:solidFill>
                  <a:schemeClr val="tx1"/>
                </a:solidFill>
                <a:latin typeface="+mn-lt"/>
              </a:defRPr>
            </a:lvl2pPr>
            <a:lvl3pPr marL="914400" indent="0" algn="l" rtl="0" eaLnBrk="1" fontAlgn="base" hangingPunct="1">
              <a:spcBef>
                <a:spcPct val="20000"/>
              </a:spcBef>
              <a:spcAft>
                <a:spcPct val="0"/>
              </a:spcAft>
              <a:buFontTx/>
              <a:buNone/>
              <a:defRPr sz="2800">
                <a:solidFill>
                  <a:schemeClr val="tx1"/>
                </a:solidFill>
                <a:latin typeface="+mn-lt"/>
              </a:defRPr>
            </a:lvl3pPr>
            <a:lvl4pPr marL="1371600" indent="0" algn="l" rtl="0" eaLnBrk="1" fontAlgn="base" hangingPunct="1">
              <a:spcBef>
                <a:spcPct val="20000"/>
              </a:spcBef>
              <a:spcAft>
                <a:spcPct val="0"/>
              </a:spcAft>
              <a:buFontTx/>
              <a:buNone/>
              <a:defRPr sz="2800">
                <a:solidFill>
                  <a:schemeClr val="tx1"/>
                </a:solidFill>
                <a:latin typeface="+mn-lt"/>
              </a:defRPr>
            </a:lvl4pPr>
            <a:lvl5pPr marL="1828800" indent="0" algn="l" rtl="0" eaLnBrk="1" fontAlgn="base" hangingPunct="1">
              <a:spcBef>
                <a:spcPct val="20000"/>
              </a:spcBef>
              <a:spcAft>
                <a:spcPct val="0"/>
              </a:spcAft>
              <a:buFontTx/>
              <a:buNone/>
              <a:defRPr sz="28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sv-SE" sz="1600" b="0" kern="0"/>
              <a:t>2. Omvandla det negativa till den </a:t>
            </a:r>
            <a:r>
              <a:rPr lang="sv-SE" sz="1600" kern="0"/>
              <a:t>bästa</a:t>
            </a:r>
            <a:r>
              <a:rPr lang="sv-SE" sz="1600" b="0" kern="0"/>
              <a:t> och mest positiva lösningen</a:t>
            </a:r>
          </a:p>
        </p:txBody>
      </p:sp>
      <p:sp>
        <p:nvSpPr>
          <p:cNvPr id="4" name="Pil: höger 3">
            <a:extLst>
              <a:ext uri="{FF2B5EF4-FFF2-40B4-BE49-F238E27FC236}">
                <a16:creationId xmlns:a16="http://schemas.microsoft.com/office/drawing/2014/main" id="{005C9DAF-B2EF-419B-839B-F61CD8424814}"/>
              </a:ext>
            </a:extLst>
          </p:cNvPr>
          <p:cNvSpPr/>
          <p:nvPr/>
        </p:nvSpPr>
        <p:spPr bwMode="auto">
          <a:xfrm>
            <a:off x="5771965" y="3429000"/>
            <a:ext cx="648072" cy="28803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sv-SE" sz="4400" b="1" i="0" u="none" strike="noStrike" cap="none" normalizeH="0" baseline="0">
              <a:ln>
                <a:noFill/>
              </a:ln>
              <a:solidFill>
                <a:schemeClr val="tx2"/>
              </a:solidFill>
              <a:effectLst/>
              <a:latin typeface="Helvetica LT Std" pitchFamily="34" charset="0"/>
            </a:endParaRPr>
          </a:p>
        </p:txBody>
      </p:sp>
    </p:spTree>
    <p:extLst>
      <p:ext uri="{BB962C8B-B14F-4D97-AF65-F5344CB8AC3E}">
        <p14:creationId xmlns:p14="http://schemas.microsoft.com/office/powerpoint/2010/main" val="4126084094"/>
      </p:ext>
    </p:extLst>
  </p:cSld>
  <p:clrMapOvr>
    <a:masterClrMapping/>
  </p:clrMapOvr>
</p:sld>
</file>

<file path=ppt/theme/theme1.xml><?xml version="1.0" encoding="utf-8"?>
<a:theme xmlns:a="http://schemas.openxmlformats.org/drawingml/2006/main" name="Presentationsmall LK">
  <a:themeElements>
    <a:clrScheme name="Luleå kommun">
      <a:dk1>
        <a:srgbClr val="000000"/>
      </a:dk1>
      <a:lt1>
        <a:srgbClr val="FFFFFF"/>
      </a:lt1>
      <a:dk2>
        <a:srgbClr val="000000"/>
      </a:dk2>
      <a:lt2>
        <a:srgbClr val="808080"/>
      </a:lt2>
      <a:accent1>
        <a:srgbClr val="005199"/>
      </a:accent1>
      <a:accent2>
        <a:srgbClr val="F7A941"/>
      </a:accent2>
      <a:accent3>
        <a:srgbClr val="2E8BB7"/>
      </a:accent3>
      <a:accent4>
        <a:srgbClr val="EA5153"/>
      </a:accent4>
      <a:accent5>
        <a:srgbClr val="00A8AB"/>
      </a:accent5>
      <a:accent6>
        <a:srgbClr val="9FD5D5"/>
      </a:accent6>
      <a:hlink>
        <a:srgbClr val="00518C"/>
      </a:hlink>
      <a:folHlink>
        <a:srgbClr val="2E8BB7"/>
      </a:folHlink>
    </a:clrScheme>
    <a:fontScheme name="Standardformgivning">
      <a:majorFont>
        <a:latin typeface="Helvetica LT Std"/>
        <a:ea typeface=""/>
        <a:cs typeface=""/>
      </a:majorFont>
      <a:minorFont>
        <a:latin typeface="Helvetica LT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1" i="0" u="none" strike="noStrike" cap="none" normalizeH="0" baseline="0" smtClean="0">
            <a:ln>
              <a:noFill/>
            </a:ln>
            <a:solidFill>
              <a:schemeClr val="tx2"/>
            </a:solidFill>
            <a:effectLst/>
            <a:latin typeface="Helvetica LT Std"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1" i="0" u="none" strike="noStrike" cap="none" normalizeH="0" baseline="0" smtClean="0">
            <a:ln>
              <a:noFill/>
            </a:ln>
            <a:solidFill>
              <a:schemeClr val="tx2"/>
            </a:solidFill>
            <a:effectLst/>
            <a:latin typeface="Helvetica LT Std" pitchFamily="34" charset="0"/>
          </a:defRPr>
        </a:defPPr>
      </a:lstStyle>
    </a:lnDef>
  </a:objectDefaults>
  <a:extraClrSchemeLst>
    <a:extraClrScheme>
      <a:clrScheme name="Standardformgivning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formgivning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formgivnin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formgivnin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uleå Kommun PPT MALL_MINDRE" id="{092EFB4C-2DD0-DF48-BE32-6B7D852860FA}" vid="{23B2F896-CBAD-3C4A-8A20-B96EA59916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45771B031AF845B87A47A7F66D08F3" ma:contentTypeVersion="4" ma:contentTypeDescription="Create a new document." ma:contentTypeScope="" ma:versionID="c92ff57ff10de9b053aa6c15ba125216">
  <xsd:schema xmlns:xsd="http://www.w3.org/2001/XMLSchema" xmlns:xs="http://www.w3.org/2001/XMLSchema" xmlns:p="http://schemas.microsoft.com/office/2006/metadata/properties" xmlns:ns2="4a5867e9-246b-4331-8684-58d06c0566b6" xmlns:ns3="02fc9d86-dd44-49b5-bef3-f533e7b3c970" targetNamespace="http://schemas.microsoft.com/office/2006/metadata/properties" ma:root="true" ma:fieldsID="d3a68b3eb4b211fbe726ebda124433a0" ns2:_="" ns3:_="">
    <xsd:import namespace="4a5867e9-246b-4331-8684-58d06c0566b6"/>
    <xsd:import namespace="02fc9d86-dd44-49b5-bef3-f533e7b3c97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5867e9-246b-4331-8684-58d06c0566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fc9d86-dd44-49b5-bef3-f533e7b3c9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62B886-DCD9-42A0-9408-AF73862E32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4D9B4AE-7902-44EE-9FE2-B760F756B13E}">
  <ds:schemaRefs>
    <ds:schemaRef ds:uri="http://schemas.microsoft.com/sharepoint/v3/contenttype/forms"/>
  </ds:schemaRefs>
</ds:datastoreItem>
</file>

<file path=customXml/itemProps3.xml><?xml version="1.0" encoding="utf-8"?>
<ds:datastoreItem xmlns:ds="http://schemas.openxmlformats.org/officeDocument/2006/customXml" ds:itemID="{AF67C1E4-6863-486D-902F-F9A44D17C1D9}">
  <ds:schemaRefs>
    <ds:schemaRef ds:uri="02fc9d86-dd44-49b5-bef3-f533e7b3c970"/>
    <ds:schemaRef ds:uri="4a5867e9-246b-4331-8684-58d06c0566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 mall Luleå kommun</Template>
  <TotalTime>0</TotalTime>
  <Words>368</Words>
  <Application>Microsoft Office PowerPoint</Application>
  <PresentationFormat>Bredbild</PresentationFormat>
  <Paragraphs>40</Paragraphs>
  <Slides>5</Slides>
  <Notes>1</Notes>
  <HiddenSlides>0</HiddenSlides>
  <MMClips>0</MMClips>
  <ScaleCrop>false</ScaleCrop>
  <HeadingPairs>
    <vt:vector size="4" baseType="variant">
      <vt:variant>
        <vt:lpstr>Tema</vt:lpstr>
      </vt:variant>
      <vt:variant>
        <vt:i4>1</vt:i4>
      </vt:variant>
      <vt:variant>
        <vt:lpstr>Bildrubriker</vt:lpstr>
      </vt:variant>
      <vt:variant>
        <vt:i4>5</vt:i4>
      </vt:variant>
    </vt:vector>
  </HeadingPairs>
  <TitlesOfParts>
    <vt:vector size="6" baseType="lpstr">
      <vt:lpstr>Presentationsmall LK</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Hanna Westergaard</dc:creator>
  <cp:keywords/>
  <dc:description/>
  <cp:lastModifiedBy>Hanna Westergaard</cp:lastModifiedBy>
  <cp:revision>2</cp:revision>
  <dcterms:created xsi:type="dcterms:W3CDTF">2022-06-20T12:25:14Z</dcterms:created>
  <dcterms:modified xsi:type="dcterms:W3CDTF">2022-08-24T10:43:51Z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0x0101008D45771B031AF845B87A47A7F66D08F3</vt:lpwstr>
  </property>
</Properties>
</file>